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699" r:id="rId2"/>
    <p:sldId id="1366" r:id="rId3"/>
    <p:sldId id="1353" r:id="rId4"/>
    <p:sldId id="1367" r:id="rId5"/>
    <p:sldId id="1346" r:id="rId6"/>
    <p:sldId id="1377" r:id="rId7"/>
    <p:sldId id="1396" r:id="rId8"/>
    <p:sldId id="1404" r:id="rId9"/>
    <p:sldId id="1395" r:id="rId10"/>
    <p:sldId id="1397" r:id="rId11"/>
    <p:sldId id="1379" r:id="rId12"/>
    <p:sldId id="1399" r:id="rId13"/>
    <p:sldId id="1391" r:id="rId14"/>
    <p:sldId id="1378" r:id="rId15"/>
    <p:sldId id="1381" r:id="rId16"/>
    <p:sldId id="1398" r:id="rId17"/>
    <p:sldId id="1380" r:id="rId18"/>
    <p:sldId id="1400" r:id="rId19"/>
    <p:sldId id="1401" r:id="rId20"/>
    <p:sldId id="1402" r:id="rId21"/>
    <p:sldId id="1403" r:id="rId22"/>
    <p:sldId id="1408" r:id="rId23"/>
    <p:sldId id="1417" r:id="rId24"/>
    <p:sldId id="1413" r:id="rId25"/>
    <p:sldId id="1405" r:id="rId26"/>
    <p:sldId id="1414" r:id="rId27"/>
    <p:sldId id="1385" r:id="rId28"/>
    <p:sldId id="1409" r:id="rId29"/>
    <p:sldId id="1410" r:id="rId30"/>
    <p:sldId id="1386" r:id="rId31"/>
    <p:sldId id="1412" r:id="rId32"/>
    <p:sldId id="1387" r:id="rId33"/>
    <p:sldId id="1406" r:id="rId34"/>
    <p:sldId id="1388" r:id="rId35"/>
    <p:sldId id="1356" r:id="rId36"/>
    <p:sldId id="1341" r:id="rId37"/>
    <p:sldId id="1363" r:id="rId38"/>
    <p:sldId id="1373" r:id="rId39"/>
    <p:sldId id="1374" r:id="rId40"/>
    <p:sldId id="1375" r:id="rId41"/>
    <p:sldId id="731" r:id="rId42"/>
    <p:sldId id="1416" r:id="rId43"/>
    <p:sldId id="1268" r:id="rId44"/>
    <p:sldId id="1364" r:id="rId45"/>
    <p:sldId id="1335" r:id="rId46"/>
  </p:sldIdLst>
  <p:sldSz cx="9144000" cy="6858000" type="screen4x3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영은" initials="강" lastIdx="3" clrIdx="0">
    <p:extLst>
      <p:ext uri="{19B8F6BF-5375-455C-9EA6-DF929625EA0E}">
        <p15:presenceInfo xmlns:p15="http://schemas.microsoft.com/office/powerpoint/2012/main" userId="강영은" providerId="None"/>
      </p:ext>
    </p:extLst>
  </p:cmAuthor>
  <p:cmAuthor id="2" name="강영은" initials="강 [2]" lastIdx="2" clrIdx="1">
    <p:extLst>
      <p:ext uri="{19B8F6BF-5375-455C-9EA6-DF929625EA0E}">
        <p15:presenceInfo xmlns:p15="http://schemas.microsoft.com/office/powerpoint/2012/main" userId="S::kye0520@dgist.ac.kr::e4d3c785-0c13-4154-ab52-829c1906a3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E668"/>
    <a:srgbClr val="FF0000"/>
    <a:srgbClr val="ED7D31"/>
    <a:srgbClr val="1270B9"/>
    <a:srgbClr val="BDD7EE"/>
    <a:srgbClr val="EE5450"/>
    <a:srgbClr val="FD9491"/>
    <a:srgbClr val="E9B5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1" autoAdjust="0"/>
    <p:restoredTop sz="76574" autoAdjust="0"/>
  </p:normalViewPr>
  <p:slideViewPr>
    <p:cSldViewPr snapToGrid="0">
      <p:cViewPr varScale="1">
        <p:scale>
          <a:sx n="81" d="100"/>
          <a:sy n="81" d="100"/>
        </p:scale>
        <p:origin x="372" y="90"/>
      </p:cViewPr>
      <p:guideLst>
        <p:guide orient="horz" pos="338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Execution Time (ms)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Sheet1!$A$5:$A$31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Sheet1!$B$5:$B$31</c:f>
              <c:numCache>
                <c:formatCode>General</c:formatCode>
                <c:ptCount val="27"/>
                <c:pt idx="0">
                  <c:v>86.18</c:v>
                </c:pt>
                <c:pt idx="1">
                  <c:v>80.819999999999993</c:v>
                </c:pt>
                <c:pt idx="2">
                  <c:v>73.290000000000006</c:v>
                </c:pt>
                <c:pt idx="3">
                  <c:v>69.69</c:v>
                </c:pt>
                <c:pt idx="4">
                  <c:v>65.06</c:v>
                </c:pt>
                <c:pt idx="5">
                  <c:v>61.54</c:v>
                </c:pt>
                <c:pt idx="6">
                  <c:v>54.99</c:v>
                </c:pt>
                <c:pt idx="7">
                  <c:v>49.96</c:v>
                </c:pt>
                <c:pt idx="8">
                  <c:v>46.52</c:v>
                </c:pt>
                <c:pt idx="9">
                  <c:v>43.02</c:v>
                </c:pt>
                <c:pt idx="10">
                  <c:v>41.4</c:v>
                </c:pt>
                <c:pt idx="11">
                  <c:v>37.880000000000003</c:v>
                </c:pt>
                <c:pt idx="12">
                  <c:v>35</c:v>
                </c:pt>
                <c:pt idx="13">
                  <c:v>33.47</c:v>
                </c:pt>
                <c:pt idx="14">
                  <c:v>31.07</c:v>
                </c:pt>
                <c:pt idx="15">
                  <c:v>24.87</c:v>
                </c:pt>
                <c:pt idx="16">
                  <c:v>22.28</c:v>
                </c:pt>
                <c:pt idx="17">
                  <c:v>23.53</c:v>
                </c:pt>
                <c:pt idx="18">
                  <c:v>20.79</c:v>
                </c:pt>
                <c:pt idx="19">
                  <c:v>18.510000000000002</c:v>
                </c:pt>
                <c:pt idx="20">
                  <c:v>16.84</c:v>
                </c:pt>
                <c:pt idx="21">
                  <c:v>14.54</c:v>
                </c:pt>
                <c:pt idx="22">
                  <c:v>13.32</c:v>
                </c:pt>
                <c:pt idx="23">
                  <c:v>10.23</c:v>
                </c:pt>
                <c:pt idx="24">
                  <c:v>9</c:v>
                </c:pt>
                <c:pt idx="25">
                  <c:v>8.15</c:v>
                </c:pt>
                <c:pt idx="2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38-4DA4-9F3E-0473D5E71215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Standard Deviation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Sheet1!$A$5:$A$31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Sheet1!$C$5:$C$31</c:f>
              <c:numCache>
                <c:formatCode>General</c:formatCode>
                <c:ptCount val="27"/>
              </c:numCache>
            </c:numRef>
          </c:val>
          <c:extLst>
            <c:ext xmlns:c16="http://schemas.microsoft.com/office/drawing/2014/chart" uri="{C3380CC4-5D6E-409C-BE32-E72D297353CC}">
              <c16:uniqueId val="{00000000-FB73-41BE-B323-A2A48015DB1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25715360"/>
        <c:axId val="425716608"/>
      </c:barChart>
      <c:catAx>
        <c:axId val="425715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Image size </a:t>
                </a:r>
                <a:endParaRPr lang="ko-KR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6608"/>
        <c:crosses val="autoZero"/>
        <c:auto val="1"/>
        <c:lblAlgn val="ctr"/>
        <c:lblOffset val="100"/>
        <c:noMultiLvlLbl val="0"/>
      </c:catAx>
      <c:valAx>
        <c:axId val="42571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Execution time (</a:t>
                </a:r>
                <a:r>
                  <a:rPr lang="en-US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ms</a:t>
                </a: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) </a:t>
                </a:r>
                <a:endParaRPr lang="ko-KR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536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70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6E78C-6F24-4C47-8404-8F319E51B92F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5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702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CEE1C-692C-4CC6-A2F1-3935922D1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dirty="0">
                <a:latin typeface="+mn-lt"/>
              </a:rPr>
              <a:t>Real time multi camera object detection via dynamic localization-detection co-design with image Merge and Patch Technique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0" i="0" dirty="0">
                <a:solidFill>
                  <a:srgbClr val="D1D5DB"/>
                </a:solidFill>
                <a:effectLst/>
                <a:latin typeface="Söhne"/>
              </a:rPr>
              <a:t>Real-Time Object Detection with Dynamic Image Merge and Patch Framework for Multi-Camera Scenarios</a:t>
            </a:r>
            <a:endParaRPr kumimoji="1" lang="en-US" altLang="ko-KR" sz="1100" b="0" dirty="0">
              <a:latin typeface="+mn-lt"/>
            </a:endParaRPr>
          </a:p>
          <a:p>
            <a:pPr marL="457200" lvl="1" indent="0">
              <a:buFontTx/>
              <a:buNone/>
            </a:pP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527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patching</a:t>
            </a:r>
            <a:r>
              <a:rPr kumimoji="1" lang="ko-KR" altLang="en-US" sz="1200" b="0" dirty="0">
                <a:latin typeface="+mn-lt"/>
              </a:rPr>
              <a:t>은 방식은 다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</a:t>
            </a:r>
            <a:r>
              <a:rPr kumimoji="1" lang="en-US" altLang="ko-KR" sz="1200" b="0" dirty="0">
                <a:latin typeface="+mn-lt"/>
              </a:rPr>
              <a:t>, Multi camera input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를 하나의 </a:t>
            </a:r>
            <a:r>
              <a:rPr kumimoji="1" lang="en-US" altLang="ko-KR" sz="1200" b="0" dirty="0">
                <a:latin typeface="+mn-lt"/>
              </a:rPr>
              <a:t>canvas frame</a:t>
            </a:r>
            <a:r>
              <a:rPr kumimoji="1" lang="ko-KR" altLang="en-US" sz="1200" b="0" dirty="0">
                <a:latin typeface="+mn-lt"/>
              </a:rPr>
              <a:t>에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하여 </a:t>
            </a:r>
            <a:r>
              <a:rPr kumimoji="1" lang="en-US" altLang="ko-KR" sz="1200" b="0" dirty="0">
                <a:latin typeface="+mn-lt"/>
              </a:rPr>
              <a:t>(</a:t>
            </a:r>
            <a:r>
              <a:rPr kumimoji="1" lang="ko-KR" altLang="en-US" sz="1200" b="0" dirty="0">
                <a:latin typeface="+mn-lt"/>
              </a:rPr>
              <a:t>클</a:t>
            </a:r>
            <a:r>
              <a:rPr kumimoji="1" lang="en-US" altLang="ko-KR" sz="1200" b="0" dirty="0">
                <a:latin typeface="+mn-lt"/>
              </a:rPr>
              <a:t>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이를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en-US" altLang="ko-KR" sz="1200" b="0" dirty="0" err="1">
                <a:latin typeface="+mn-lt"/>
              </a:rPr>
              <a:t>networ</a:t>
            </a:r>
            <a:r>
              <a:rPr kumimoji="1" lang="ko-KR" altLang="en-US" sz="1200" b="0" dirty="0">
                <a:latin typeface="+mn-lt"/>
              </a:rPr>
              <a:t>에 넣으면 </a:t>
            </a:r>
            <a:r>
              <a:rPr kumimoji="1" lang="en-US" altLang="ko-KR" sz="1200" b="0" dirty="0">
                <a:latin typeface="+mn-lt"/>
              </a:rPr>
              <a:t>4</a:t>
            </a:r>
            <a:r>
              <a:rPr kumimoji="1" lang="ko-KR" altLang="en-US" sz="1200" b="0" dirty="0">
                <a:latin typeface="+mn-lt"/>
              </a:rPr>
              <a:t>개의 </a:t>
            </a:r>
            <a:r>
              <a:rPr kumimoji="1" lang="en-US" altLang="ko-KR" sz="1200" b="0" dirty="0">
                <a:latin typeface="+mn-lt"/>
              </a:rPr>
              <a:t>whole frame image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ko-KR" altLang="en-US" sz="1200" b="0" dirty="0" err="1">
                <a:latin typeface="+mn-lt"/>
              </a:rPr>
              <a:t>측정했떤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workload</a:t>
            </a:r>
            <a:r>
              <a:rPr kumimoji="1" lang="ko-KR" altLang="en-US" sz="1200" b="0" dirty="0">
                <a:latin typeface="+mn-lt"/>
              </a:rPr>
              <a:t>를 크게 줄일 수 있게 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결과는 간단한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에 따라 원래 이미지로의 </a:t>
            </a:r>
            <a:r>
              <a:rPr kumimoji="1" lang="en-US" altLang="ko-KR" sz="1200" b="0" dirty="0">
                <a:latin typeface="+mn-lt"/>
              </a:rPr>
              <a:t>mapping</a:t>
            </a:r>
            <a:r>
              <a:rPr kumimoji="1" lang="ko-KR" altLang="en-US" sz="1200" b="0" dirty="0">
                <a:latin typeface="+mn-lt"/>
              </a:rPr>
              <a:t>이 가능하다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887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그러면 얼마까지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의 양을 줄일 수 있을지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가 한 이미지에서 차지하는 비율인 </a:t>
            </a:r>
            <a:r>
              <a:rPr kumimoji="1" lang="en-US" altLang="ko-KR" sz="1200" b="0" dirty="0">
                <a:latin typeface="+mn-lt"/>
              </a:rPr>
              <a:t>occupancy ratio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ko-KR" altLang="en-US" sz="1200" b="0" dirty="0" err="1">
                <a:latin typeface="+mn-lt"/>
              </a:rPr>
              <a:t>측정해보았따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Occupancy ratio</a:t>
            </a:r>
            <a:r>
              <a:rPr kumimoji="1" lang="ko-KR" altLang="en-US" sz="1200" b="0" dirty="0">
                <a:latin typeface="+mn-lt"/>
              </a:rPr>
              <a:t>는 전체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에서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가 차지하는 비중을 의미한다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(</a:t>
            </a:r>
            <a:r>
              <a:rPr kumimoji="1" lang="ko-KR" altLang="en-US" sz="1200" b="0" dirty="0">
                <a:latin typeface="+mn-lt"/>
              </a:rPr>
              <a:t>클</a:t>
            </a:r>
            <a:r>
              <a:rPr kumimoji="1" lang="en-US" altLang="ko-KR" sz="1200" b="0" dirty="0">
                <a:latin typeface="+mn-lt"/>
              </a:rPr>
              <a:t>) </a:t>
            </a:r>
            <a:r>
              <a:rPr kumimoji="1" lang="ko-KR" altLang="en-US" sz="1200" b="0" dirty="0">
                <a:latin typeface="+mn-lt"/>
              </a:rPr>
              <a:t>실험 결과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가 하나의</a:t>
            </a:r>
            <a:r>
              <a:rPr kumimoji="1" lang="en-US" altLang="ko-KR" sz="1200" b="0" dirty="0">
                <a:latin typeface="+mn-lt"/>
              </a:rPr>
              <a:t> frame</a:t>
            </a:r>
            <a:r>
              <a:rPr kumimoji="1" lang="ko-KR" altLang="en-US" sz="1200" b="0" dirty="0">
                <a:latin typeface="+mn-lt"/>
              </a:rPr>
              <a:t>을 절반도 차지하지 않는 경우가 </a:t>
            </a:r>
            <a:r>
              <a:rPr kumimoji="1" lang="en-US" altLang="ko-KR" sz="1200" b="0" dirty="0">
                <a:latin typeface="+mn-lt"/>
              </a:rPr>
              <a:t>77% </a:t>
            </a:r>
            <a:r>
              <a:rPr kumimoji="1" lang="ko-KR" altLang="en-US" sz="1200" b="0" dirty="0">
                <a:latin typeface="+mn-lt"/>
              </a:rPr>
              <a:t>이상인 </a:t>
            </a:r>
            <a:r>
              <a:rPr kumimoji="1" lang="ko-KR" altLang="en-US" sz="1200" b="0" dirty="0" err="1">
                <a:latin typeface="+mn-lt"/>
              </a:rPr>
              <a:t>것ㄱ으로</a:t>
            </a:r>
            <a:r>
              <a:rPr kumimoji="1" lang="ko-KR" altLang="en-US" sz="1200" b="0" dirty="0">
                <a:latin typeface="+mn-lt"/>
              </a:rPr>
              <a:t> 드러났다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결국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patchin</a:t>
            </a:r>
            <a:r>
              <a:rPr kumimoji="1" lang="ko-KR" altLang="en-US" sz="1200" b="0" dirty="0">
                <a:latin typeface="+mn-lt"/>
              </a:rPr>
              <a:t>을 통해서 </a:t>
            </a:r>
            <a:r>
              <a:rPr kumimoji="1" lang="en-US" altLang="ko-KR" sz="1200" b="0" dirty="0" err="1">
                <a:latin typeface="+mn-lt"/>
              </a:rPr>
              <a:t>computatio</a:t>
            </a:r>
            <a:r>
              <a:rPr kumimoji="1" lang="ko-KR" altLang="en-US" sz="1200" b="0" dirty="0">
                <a:latin typeface="+mn-lt"/>
              </a:rPr>
              <a:t>을 줄일 수 있게 되는 것이다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7928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그런데 이와 같이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Patching</a:t>
            </a:r>
            <a:r>
              <a:rPr kumimoji="1" lang="ko-KR" altLang="en-US" sz="1200" b="0" dirty="0">
                <a:latin typeface="+mn-lt"/>
              </a:rPr>
              <a:t>을 진행하기 위해서는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위치가 어디에 있는지 미리 파악하는  </a:t>
            </a:r>
            <a:r>
              <a:rPr kumimoji="1" lang="en-US" altLang="ko-KR" sz="1200" b="0" dirty="0">
                <a:latin typeface="+mn-lt"/>
              </a:rPr>
              <a:t>(</a:t>
            </a:r>
            <a:r>
              <a:rPr kumimoji="1" lang="ko-KR" altLang="en-US" sz="1200" b="0" dirty="0">
                <a:latin typeface="+mn-lt"/>
              </a:rPr>
              <a:t>클릭 </a:t>
            </a:r>
            <a:r>
              <a:rPr kumimoji="1" lang="en-US" altLang="ko-KR" sz="1200" b="0" dirty="0">
                <a:latin typeface="+mn-lt"/>
              </a:rPr>
              <a:t>)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 </a:t>
            </a:r>
            <a:r>
              <a:rPr kumimoji="1" lang="ko-KR" altLang="en-US" sz="1200" b="0" dirty="0">
                <a:latin typeface="+mn-lt"/>
              </a:rPr>
              <a:t>작업이 필요하다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896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</a:t>
            </a:r>
            <a:r>
              <a:rPr kumimoji="1" lang="ko-KR" altLang="en-US" sz="1200" b="0" dirty="0">
                <a:latin typeface="+mn-lt"/>
              </a:rPr>
              <a:t> 단계가 필수적이다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흔한 방법으로는 이전의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motion vector</a:t>
            </a:r>
            <a:r>
              <a:rPr kumimoji="1" lang="ko-KR" altLang="en-US" sz="1200" b="0" dirty="0">
                <a:latin typeface="+mn-lt"/>
              </a:rPr>
              <a:t>을 활용하는 방법이다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하지만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우리는 다음과 같은 장점이 있기에 </a:t>
            </a:r>
            <a:r>
              <a:rPr kumimoji="1" lang="en-US" altLang="ko-KR" sz="1200" b="0" dirty="0">
                <a:latin typeface="+mn-lt"/>
              </a:rPr>
              <a:t>DNN </a:t>
            </a:r>
            <a:r>
              <a:rPr kumimoji="1" lang="ko-KR" altLang="en-US" sz="1200" b="0" dirty="0">
                <a:latin typeface="+mn-lt"/>
              </a:rPr>
              <a:t>방법을 활용한다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200" b="0" dirty="0">
                <a:latin typeface="+mn-lt"/>
              </a:rPr>
              <a:t>모션 벡터는 결국 </a:t>
            </a:r>
            <a:r>
              <a:rPr kumimoji="1" lang="ko-KR" altLang="en-US" sz="1200" b="0" dirty="0" err="1">
                <a:latin typeface="+mn-lt"/>
              </a:rPr>
              <a:t>예측값이며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can be non-linear, occluded, or have abrupt changes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변화에 강하기 때문에 정확도가 높다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2. Motion </a:t>
            </a:r>
            <a:r>
              <a:rPr kumimoji="1" lang="en-US" altLang="ko-KR" sz="1200" b="0" dirty="0" err="1">
                <a:latin typeface="+mn-lt"/>
              </a:rPr>
              <a:t>vecto</a:t>
            </a:r>
            <a:r>
              <a:rPr kumimoji="1" lang="ko-KR" altLang="en-US" sz="1200" b="0" dirty="0">
                <a:latin typeface="+mn-lt"/>
              </a:rPr>
              <a:t>는 이전의 </a:t>
            </a:r>
            <a:r>
              <a:rPr kumimoji="1" lang="en-US" altLang="ko-KR" sz="1200" b="0" dirty="0">
                <a:latin typeface="+mn-lt"/>
              </a:rPr>
              <a:t>frame </a:t>
            </a:r>
            <a:r>
              <a:rPr kumimoji="1" lang="ko-KR" altLang="en-US" sz="1200" b="0" dirty="0">
                <a:latin typeface="+mn-lt"/>
              </a:rPr>
              <a:t>을 활용하기 때문에 새로운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에 대한 값이 없기에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새로운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을 위한 방책을 구현하지 않아도 된다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그렇지만</a:t>
            </a:r>
            <a:r>
              <a:rPr kumimoji="1" lang="en-US" altLang="ko-KR" sz="1200" b="0" dirty="0">
                <a:latin typeface="+mn-lt"/>
              </a:rPr>
              <a:t>, DNN</a:t>
            </a:r>
            <a:r>
              <a:rPr kumimoji="1" lang="ko-KR" altLang="en-US" sz="1200" b="0" dirty="0">
                <a:latin typeface="+mn-lt"/>
              </a:rPr>
              <a:t>을 활용한 단점은 복잡한 연산을 가진다는 문제점이다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가진 자원을 최대한으로 효율적으로 활용하면서 </a:t>
            </a:r>
            <a:r>
              <a:rPr kumimoji="1" lang="en-US" altLang="ko-KR" sz="1200" b="0" dirty="0">
                <a:latin typeface="+mn-lt"/>
              </a:rPr>
              <a:t>localization</a:t>
            </a:r>
            <a:r>
              <a:rPr kumimoji="1" lang="ko-KR" altLang="en-US" sz="1200" b="0" dirty="0">
                <a:latin typeface="+mn-lt"/>
              </a:rPr>
              <a:t>을 </a:t>
            </a:r>
            <a:r>
              <a:rPr kumimoji="1" lang="ko-KR" altLang="en-US" sz="1200" b="0" dirty="0" err="1">
                <a:latin typeface="+mn-lt"/>
              </a:rPr>
              <a:t>진행해야한다</a:t>
            </a:r>
            <a:r>
              <a:rPr kumimoji="1" lang="en-US" altLang="ko-KR" sz="1200" b="0" dirty="0">
                <a:latin typeface="+mn-lt"/>
              </a:rPr>
              <a:t>. </a:t>
            </a:r>
            <a:r>
              <a:rPr kumimoji="1" lang="ko-KR" altLang="en-US" sz="1200" b="0" dirty="0">
                <a:latin typeface="+mn-lt"/>
              </a:rPr>
              <a:t>ㄴ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818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</a:t>
            </a:r>
            <a:r>
              <a:rPr kumimoji="1" lang="en-US" altLang="ko-KR" sz="1200" b="0" dirty="0">
                <a:latin typeface="+mn-lt"/>
              </a:rPr>
              <a:t>, Resource efficient</a:t>
            </a:r>
            <a:r>
              <a:rPr kumimoji="1" lang="ko-KR" altLang="en-US" sz="1200" b="0" dirty="0">
                <a:latin typeface="+mn-lt"/>
              </a:rPr>
              <a:t>한 모델을 보기위해서 </a:t>
            </a:r>
            <a:r>
              <a:rPr kumimoji="1" lang="en-US" altLang="ko-KR" sz="1200" b="0" dirty="0">
                <a:latin typeface="+mn-lt"/>
              </a:rPr>
              <a:t>traditional multi camera object detection model</a:t>
            </a:r>
            <a:r>
              <a:rPr kumimoji="1" lang="ko-KR" altLang="en-US" sz="1200" b="0" dirty="0">
                <a:latin typeface="+mn-lt"/>
              </a:rPr>
              <a:t>의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GPU resource utilization</a:t>
            </a:r>
            <a:r>
              <a:rPr kumimoji="1" lang="ko-KR" altLang="en-US" sz="1200" b="0" dirty="0">
                <a:latin typeface="+mn-lt"/>
              </a:rPr>
              <a:t>을 확인했다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기존의 모델은 각 카메라에서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이 들어오게 된다면 </a:t>
            </a:r>
            <a:r>
              <a:rPr kumimoji="1" lang="en-US" altLang="ko-KR" sz="1200" b="0" dirty="0">
                <a:latin typeface="+mn-lt"/>
              </a:rPr>
              <a:t>sequentially </a:t>
            </a:r>
            <a:r>
              <a:rPr kumimoji="1" lang="ko-KR" altLang="en-US" sz="1200" b="0" dirty="0">
                <a:latin typeface="+mn-lt"/>
              </a:rPr>
              <a:t>처리되며 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이는 순차적으로 </a:t>
            </a:r>
            <a:r>
              <a:rPr kumimoji="1" lang="en-US" altLang="ko-KR" sz="1200" b="0" dirty="0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의 입력되게 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 err="1">
                <a:latin typeface="+mn-lt"/>
              </a:rPr>
              <a:t>이따의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gpu</a:t>
            </a:r>
            <a:r>
              <a:rPr kumimoji="1" lang="en-US" altLang="ko-KR" sz="1200" b="0" dirty="0">
                <a:latin typeface="+mn-lt"/>
              </a:rPr>
              <a:t> resource utilization</a:t>
            </a:r>
            <a:r>
              <a:rPr kumimoji="1" lang="ko-KR" altLang="en-US" sz="1200" b="0" dirty="0">
                <a:latin typeface="+mn-lt"/>
              </a:rPr>
              <a:t>을 확인해보았다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inference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time</a:t>
            </a:r>
            <a:r>
              <a:rPr kumimoji="1" lang="ko-KR" altLang="en-US" sz="1200" b="0" dirty="0">
                <a:latin typeface="+mn-lt"/>
              </a:rPr>
              <a:t>에 따른 </a:t>
            </a:r>
            <a:r>
              <a:rPr kumimoji="1" lang="en-US" altLang="ko-KR" sz="1200" b="0" dirty="0" err="1">
                <a:latin typeface="+mn-lt"/>
              </a:rPr>
              <a:t>gpu</a:t>
            </a:r>
            <a:r>
              <a:rPr kumimoji="1" lang="en-US" altLang="ko-KR" sz="1200" b="0" dirty="0">
                <a:latin typeface="+mn-lt"/>
              </a:rPr>
              <a:t> utilization</a:t>
            </a:r>
            <a:r>
              <a:rPr kumimoji="1" lang="ko-KR" altLang="en-US" sz="1200" b="0" dirty="0">
                <a:latin typeface="+mn-lt"/>
              </a:rPr>
              <a:t>을 확인한 결과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최대 </a:t>
            </a:r>
            <a:r>
              <a:rPr kumimoji="1" lang="en-US" altLang="ko-KR" sz="1200" b="0" dirty="0" err="1">
                <a:latin typeface="+mn-lt"/>
              </a:rPr>
              <a:t>gpu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utilizatio</a:t>
            </a: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>
                <a:latin typeface="+mn-lt"/>
              </a:rPr>
              <a:t>20% </a:t>
            </a:r>
            <a:r>
              <a:rPr kumimoji="1" lang="ko-KR" altLang="en-US" sz="1200" b="0" dirty="0">
                <a:latin typeface="+mn-lt"/>
              </a:rPr>
              <a:t>밖에 되지 않는 다는 것을 확인하였다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2839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image merge </a:t>
            </a:r>
            <a:r>
              <a:rPr kumimoji="1" lang="ko-KR" altLang="en-US" sz="1200" b="0" dirty="0">
                <a:latin typeface="+mn-lt"/>
              </a:rPr>
              <a:t>방식을 통하여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gpu</a:t>
            </a:r>
            <a:r>
              <a:rPr kumimoji="1" lang="en-US" altLang="ko-KR" sz="1200" b="0" dirty="0">
                <a:latin typeface="+mn-lt"/>
              </a:rPr>
              <a:t> utilization</a:t>
            </a:r>
            <a:r>
              <a:rPr kumimoji="1" lang="ko-KR" altLang="en-US" sz="1200" b="0" dirty="0">
                <a:latin typeface="+mn-lt"/>
              </a:rPr>
              <a:t>을 </a:t>
            </a:r>
            <a:r>
              <a:rPr kumimoji="1" lang="en-US" altLang="ko-KR" sz="1200" b="0" dirty="0">
                <a:latin typeface="+mn-lt"/>
              </a:rPr>
              <a:t>enhance </a:t>
            </a:r>
            <a:r>
              <a:rPr kumimoji="1" lang="ko-KR" altLang="en-US" sz="1200" b="0" dirty="0">
                <a:latin typeface="+mn-lt"/>
              </a:rPr>
              <a:t>시키는 방식을 추가하였다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image merge </a:t>
            </a:r>
            <a:r>
              <a:rPr kumimoji="1" lang="ko-KR" altLang="en-US" sz="1200" b="0" dirty="0">
                <a:latin typeface="+mn-lt"/>
              </a:rPr>
              <a:t>방식은 </a:t>
            </a:r>
            <a:r>
              <a:rPr kumimoji="1" lang="en-US" altLang="ko-KR" sz="1200" b="0" dirty="0">
                <a:latin typeface="+mn-lt"/>
              </a:rPr>
              <a:t>multiple camera</a:t>
            </a:r>
            <a:r>
              <a:rPr kumimoji="1" lang="ko-KR" altLang="en-US" sz="1200" b="0" dirty="0">
                <a:latin typeface="+mn-lt"/>
              </a:rPr>
              <a:t>에서 입력을 받은 이미지들을 하나의 이미지로 병합하여 동시에 </a:t>
            </a:r>
            <a:r>
              <a:rPr kumimoji="1" lang="en-US" altLang="ko-KR" sz="1200" b="0" dirty="0">
                <a:latin typeface="+mn-lt"/>
              </a:rPr>
              <a:t>detection network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ko-KR" altLang="en-US" sz="1200" b="0" dirty="0" err="1">
                <a:latin typeface="+mn-lt"/>
              </a:rPr>
              <a:t>입력값으로</a:t>
            </a:r>
            <a:r>
              <a:rPr kumimoji="1" lang="ko-KR" altLang="en-US" sz="1200" b="0" dirty="0">
                <a:latin typeface="+mn-lt"/>
              </a:rPr>
              <a:t> 주어 </a:t>
            </a:r>
            <a:r>
              <a:rPr kumimoji="1" lang="en-US" altLang="ko-KR" sz="1200" b="0" dirty="0">
                <a:latin typeface="+mn-lt"/>
              </a:rPr>
              <a:t>detection</a:t>
            </a:r>
            <a:r>
              <a:rPr kumimoji="1" lang="ko-KR" altLang="en-US" sz="1200" b="0" dirty="0">
                <a:latin typeface="+mn-lt"/>
              </a:rPr>
              <a:t>을 진행하는 방식이다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 결과</a:t>
            </a:r>
            <a:r>
              <a:rPr kumimoji="1" lang="en-US" altLang="ko-KR" sz="1200" b="0" dirty="0">
                <a:latin typeface="+mn-lt"/>
              </a:rPr>
              <a:t>, merging </a:t>
            </a:r>
            <a:r>
              <a:rPr kumimoji="1" lang="ko-KR" altLang="en-US" sz="1200" b="0" dirty="0">
                <a:latin typeface="+mn-lt"/>
              </a:rPr>
              <a:t>방식으로 </a:t>
            </a:r>
            <a:r>
              <a:rPr kumimoji="1" lang="en-US" altLang="ko-KR" sz="1200" b="0" dirty="0" err="1">
                <a:latin typeface="+mn-lt"/>
              </a:rPr>
              <a:t>gpu</a:t>
            </a:r>
            <a:r>
              <a:rPr kumimoji="1" lang="en-US" altLang="ko-KR" sz="1200" b="0" dirty="0">
                <a:latin typeface="+mn-lt"/>
              </a:rPr>
              <a:t> utilization</a:t>
            </a:r>
            <a:r>
              <a:rPr kumimoji="1" lang="ko-KR" altLang="en-US" sz="1200" b="0" dirty="0">
                <a:latin typeface="+mn-lt"/>
              </a:rPr>
              <a:t>을 </a:t>
            </a:r>
            <a:r>
              <a:rPr kumimoji="1" lang="en-US" altLang="ko-KR" sz="1200" b="0" dirty="0">
                <a:latin typeface="+mn-lt"/>
              </a:rPr>
              <a:t>80% </a:t>
            </a:r>
            <a:r>
              <a:rPr kumimoji="1" lang="ko-KR" altLang="en-US" sz="1200" b="0" dirty="0">
                <a:latin typeface="+mn-lt"/>
              </a:rPr>
              <a:t>까지 향상 시킬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801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그리고 이처럼 </a:t>
            </a:r>
            <a:r>
              <a:rPr kumimoji="1" lang="en-US" altLang="ko-KR" sz="1200" b="0" dirty="0">
                <a:latin typeface="+mn-lt"/>
              </a:rPr>
              <a:t>resource utilization</a:t>
            </a:r>
            <a:r>
              <a:rPr kumimoji="1" lang="ko-KR" altLang="en-US" sz="1200" b="0" dirty="0">
                <a:latin typeface="+mn-lt"/>
              </a:rPr>
              <a:t>을 하는 것이 중요한 이유는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가진 </a:t>
            </a:r>
            <a:r>
              <a:rPr kumimoji="1" lang="en-US" altLang="ko-KR" sz="1200" b="0" dirty="0">
                <a:latin typeface="+mn-lt"/>
              </a:rPr>
              <a:t>resource</a:t>
            </a:r>
            <a:r>
              <a:rPr kumimoji="1" lang="ko-KR" altLang="en-US" sz="1200" b="0" dirty="0">
                <a:latin typeface="+mn-lt"/>
              </a:rPr>
              <a:t>들을 효율적으로 활용했을 때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줄어든 실행시간으로 이어진다는 점이다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아래 실험 결과는 이미지를 </a:t>
            </a:r>
            <a:r>
              <a:rPr kumimoji="1" lang="en-US" altLang="ko-KR" sz="1200" b="0" dirty="0">
                <a:latin typeface="+mn-lt"/>
              </a:rPr>
              <a:t>merge </a:t>
            </a:r>
            <a:r>
              <a:rPr kumimoji="1" lang="ko-KR" altLang="en-US" sz="1200" b="0" dirty="0">
                <a:latin typeface="+mn-lt"/>
              </a:rPr>
              <a:t>한 것과 </a:t>
            </a:r>
            <a:r>
              <a:rPr kumimoji="1" lang="en-US" altLang="ko-KR" sz="1200" b="0" dirty="0">
                <a:latin typeface="+mn-lt"/>
              </a:rPr>
              <a:t>single </a:t>
            </a:r>
            <a:r>
              <a:rPr kumimoji="1" lang="ko-KR" altLang="en-US" sz="1200" b="0" dirty="0">
                <a:latin typeface="+mn-lt"/>
              </a:rPr>
              <a:t>이미지를 각 </a:t>
            </a:r>
            <a:r>
              <a:rPr kumimoji="1" lang="en-US" altLang="ko-KR" sz="1200" b="0" dirty="0">
                <a:latin typeface="+mn-lt"/>
              </a:rPr>
              <a:t>merge </a:t>
            </a:r>
            <a:r>
              <a:rPr kumimoji="1" lang="ko-KR" altLang="en-US" sz="1200" b="0" dirty="0">
                <a:latin typeface="+mn-lt"/>
              </a:rPr>
              <a:t>개수에 맞게 실행시간을 측정한 결과이다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결과를 살펴보았을 때</a:t>
            </a:r>
            <a:r>
              <a:rPr kumimoji="1" lang="en-US" altLang="ko-KR" sz="1200" b="0" dirty="0">
                <a:latin typeface="+mn-lt"/>
              </a:rPr>
              <a:t>, merge </a:t>
            </a:r>
            <a:r>
              <a:rPr kumimoji="1" lang="ko-KR" altLang="en-US" sz="1200" b="0" dirty="0">
                <a:latin typeface="+mn-lt"/>
              </a:rPr>
              <a:t>했을 때에 실행 시간을 최대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548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마지막 목표인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timeliness</a:t>
            </a:r>
            <a:r>
              <a:rPr kumimoji="1" lang="ko-KR" altLang="en-US" sz="1200" b="0" dirty="0">
                <a:latin typeface="+mn-lt"/>
              </a:rPr>
              <a:t>를 위해서 이미지의 사이즈를 결정하는 </a:t>
            </a:r>
            <a:r>
              <a:rPr kumimoji="1" lang="en-US" altLang="ko-KR" sz="1200" b="0" dirty="0">
                <a:latin typeface="+mn-lt"/>
              </a:rPr>
              <a:t>Decision module</a:t>
            </a:r>
            <a:r>
              <a:rPr kumimoji="1" lang="ko-KR" altLang="en-US" sz="1200" b="0" dirty="0">
                <a:latin typeface="+mn-lt"/>
              </a:rPr>
              <a:t>을 추가한다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DNN </a:t>
            </a:r>
            <a:r>
              <a:rPr kumimoji="1" lang="en-US" altLang="ko-KR" sz="1200" b="0" dirty="0" err="1">
                <a:latin typeface="+mn-lt"/>
              </a:rPr>
              <a:t>inferenc</a:t>
            </a:r>
            <a:r>
              <a:rPr kumimoji="1" lang="ko-KR" altLang="en-US" sz="1200" b="0" dirty="0">
                <a:latin typeface="+mn-lt"/>
              </a:rPr>
              <a:t>에 있어서 이미지의 픽셀에 따라서 연산을 진행하기 때문에 우리는 이미지의 사이즈를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에 맞게 결정하면서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>
                <a:latin typeface="+mn-lt"/>
              </a:rPr>
              <a:t>timely</a:t>
            </a:r>
            <a:r>
              <a:rPr kumimoji="1" lang="ko-KR" altLang="en-US" sz="1200" b="0" dirty="0">
                <a:latin typeface="+mn-lt"/>
              </a:rPr>
              <a:t>하게 처리될 수 있도록 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4565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,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지금부터 각 모듈의 상세 내용에 대해서 설명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8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,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지금부터 각 모듈의 상세 내용에 대해서 설명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4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의 발전으로 </a:t>
            </a:r>
            <a:r>
              <a:rPr kumimoji="1" lang="en-US" altLang="ko-KR" sz="1200" b="0" dirty="0">
                <a:latin typeface="+mn-lt"/>
              </a:rPr>
              <a:t>YOLO</a:t>
            </a:r>
            <a:r>
              <a:rPr kumimoji="1" lang="ko-KR" altLang="en-US" sz="1200" b="0" dirty="0">
                <a:latin typeface="+mn-lt"/>
              </a:rPr>
              <a:t>와 같은 다양한 </a:t>
            </a:r>
            <a:r>
              <a:rPr kumimoji="1" lang="en-US" altLang="ko-KR" sz="1200" b="0" dirty="0">
                <a:latin typeface="+mn-lt"/>
              </a:rPr>
              <a:t>object detection </a:t>
            </a:r>
            <a:r>
              <a:rPr kumimoji="1" lang="ko-KR" altLang="en-US" sz="1200" b="0" dirty="0">
                <a:latin typeface="+mn-lt"/>
              </a:rPr>
              <a:t>모델이 개발되었다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DNN </a:t>
            </a:r>
            <a:r>
              <a:rPr kumimoji="1" lang="ko-KR" altLang="en-US" sz="1200" b="0" dirty="0">
                <a:latin typeface="+mn-lt"/>
              </a:rPr>
              <a:t>기반의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은 자율주행 차량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스마트 머신</a:t>
            </a:r>
            <a:r>
              <a:rPr kumimoji="1" lang="en-US" altLang="ko-KR" sz="1200" b="0" dirty="0">
                <a:latin typeface="+mn-lt"/>
              </a:rPr>
              <a:t>, CCTV</a:t>
            </a:r>
            <a:r>
              <a:rPr kumimoji="1" lang="ko-KR" altLang="en-US" sz="1200" b="0" dirty="0">
                <a:latin typeface="+mn-lt"/>
              </a:rPr>
              <a:t>와 같은 어플리케이션에 적용된다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469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,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지금부터 각 모듈의 상세 내용에 대해서 설명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6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,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지금부터 각 모듈의 상세 내용에 대해서 설명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49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먼저 전체 모듈에 있어서 </a:t>
            </a:r>
            <a:r>
              <a:rPr lang="en-US" altLang="ko-KR" dirty="0"/>
              <a:t>Merge</a:t>
            </a:r>
            <a:r>
              <a:rPr lang="ko-KR" altLang="en-US" dirty="0"/>
              <a:t>와 </a:t>
            </a:r>
            <a:r>
              <a:rPr lang="en-US" altLang="ko-KR" dirty="0"/>
              <a:t>canvas frame</a:t>
            </a:r>
            <a:r>
              <a:rPr lang="ko-KR" altLang="en-US" dirty="0"/>
              <a:t>의 </a:t>
            </a:r>
            <a:r>
              <a:rPr lang="en-US" altLang="ko-KR" dirty="0"/>
              <a:t>size</a:t>
            </a:r>
            <a:r>
              <a:rPr lang="ko-KR" altLang="en-US" dirty="0"/>
              <a:t>를 결정하는 </a:t>
            </a:r>
            <a:r>
              <a:rPr lang="en-US" altLang="ko-KR" dirty="0"/>
              <a:t>decision </a:t>
            </a:r>
            <a:r>
              <a:rPr lang="ko-KR" altLang="en-US" dirty="0"/>
              <a:t>모듈에 대해서 설명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본 모듈의 목적은 </a:t>
            </a:r>
            <a:r>
              <a:rPr lang="en-US" altLang="ko-KR" dirty="0"/>
              <a:t>deadline</a:t>
            </a:r>
            <a:r>
              <a:rPr lang="ko-KR" altLang="en-US" dirty="0"/>
              <a:t>에 맞는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와 </a:t>
            </a:r>
            <a:r>
              <a:rPr lang="en-US" altLang="ko-KR" dirty="0" err="1"/>
              <a:t>canavs</a:t>
            </a:r>
            <a:r>
              <a:rPr lang="ko-KR" altLang="en-US" dirty="0"/>
              <a:t>의 사이즈를 결정하는 것이 목표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그렇다면 </a:t>
            </a:r>
            <a:r>
              <a:rPr lang="en-US" altLang="ko-KR" dirty="0"/>
              <a:t>deadline</a:t>
            </a:r>
            <a:r>
              <a:rPr lang="ko-KR" altLang="en-US" dirty="0"/>
              <a:t>에 맞은 사이즈를 가지면서도 </a:t>
            </a:r>
            <a:r>
              <a:rPr lang="en-US" altLang="ko-KR" dirty="0"/>
              <a:t>accuracy</a:t>
            </a:r>
            <a:r>
              <a:rPr lang="ko-KR" altLang="en-US" dirty="0"/>
              <a:t>를 유지할 수 있는 사이즈를 어떻게 가질 수 있을까</a:t>
            </a:r>
            <a:r>
              <a:rPr lang="en-US" altLang="ko-KR" dirty="0"/>
              <a:t>?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그래서 우리는 </a:t>
            </a:r>
            <a:r>
              <a:rPr lang="en-US" altLang="ko-KR" dirty="0"/>
              <a:t>canvas merge size</a:t>
            </a:r>
            <a:r>
              <a:rPr lang="ko-KR" altLang="en-US" dirty="0"/>
              <a:t>의 조합에 따라 </a:t>
            </a:r>
            <a:r>
              <a:rPr lang="en-US" altLang="ko-KR" dirty="0"/>
              <a:t>profiling</a:t>
            </a:r>
            <a:r>
              <a:rPr lang="ko-KR" altLang="en-US" dirty="0"/>
              <a:t>을 진행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2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69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정확도를 높이기 위해서 우리는 </a:t>
            </a:r>
            <a:r>
              <a:rPr lang="en-US" altLang="ko-KR" dirty="0"/>
              <a:t>merge-canvas size</a:t>
            </a:r>
            <a:r>
              <a:rPr lang="ko-KR" altLang="en-US" dirty="0"/>
              <a:t> 경향을 </a:t>
            </a:r>
            <a:r>
              <a:rPr lang="en-US" altLang="ko-KR" dirty="0"/>
              <a:t>profiling</a:t>
            </a:r>
            <a:r>
              <a:rPr lang="ko-KR" altLang="en-US" dirty="0"/>
              <a:t>을 진행했다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다음으로는 이미지의 </a:t>
            </a:r>
            <a:r>
              <a:rPr lang="en-US" altLang="ko-KR" dirty="0" err="1"/>
              <a:t>densit</a:t>
            </a:r>
            <a:r>
              <a:rPr lang="ko-KR" altLang="en-US" dirty="0"/>
              <a:t>를 고려하여 최종 조합을 결정하는데</a:t>
            </a:r>
            <a:r>
              <a:rPr lang="en-US" altLang="ko-KR" dirty="0"/>
              <a:t>,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Frame</a:t>
            </a:r>
            <a:r>
              <a:rPr lang="ko-KR" altLang="en-US" dirty="0"/>
              <a:t>에 </a:t>
            </a:r>
            <a:r>
              <a:rPr lang="en-US" altLang="ko-KR" dirty="0"/>
              <a:t>object</a:t>
            </a:r>
            <a:r>
              <a:rPr lang="ko-KR" altLang="en-US" dirty="0"/>
              <a:t>의 수가 많다면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en-US" altLang="ko-KR" dirty="0" err="1"/>
              <a:t>downsizin</a:t>
            </a:r>
            <a:r>
              <a:rPr lang="ko-KR" altLang="en-US" dirty="0"/>
              <a:t>에 있어서 크게 차이가 날 것이라는 경향을 보일 것 같았고</a:t>
            </a:r>
            <a:r>
              <a:rPr lang="en-US" altLang="ko-KR" dirty="0"/>
              <a:t>,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이를 실험해보았다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6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가장 먼저 </a:t>
            </a:r>
            <a:r>
              <a:rPr lang="en-US" altLang="ko-KR" dirty="0"/>
              <a:t>decision module</a:t>
            </a:r>
            <a:r>
              <a:rPr lang="ko-KR" altLang="en-US" dirty="0"/>
              <a:t>에 대해서 설명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목표는 </a:t>
            </a:r>
            <a:r>
              <a:rPr lang="en-US" altLang="ko-KR" dirty="0"/>
              <a:t>deadline</a:t>
            </a:r>
            <a:r>
              <a:rPr lang="ko-KR" altLang="en-US" dirty="0"/>
              <a:t>에 맞는</a:t>
            </a:r>
            <a:r>
              <a:rPr lang="en-US" altLang="ko-KR" dirty="0"/>
              <a:t> (</a:t>
            </a:r>
            <a:r>
              <a:rPr lang="ko-KR" altLang="en-US" dirty="0"/>
              <a:t>클</a:t>
            </a:r>
            <a:r>
              <a:rPr lang="en-US" altLang="ko-KR" dirty="0"/>
              <a:t>) merge size</a:t>
            </a:r>
            <a:r>
              <a:rPr lang="ko-KR" altLang="en-US" dirty="0"/>
              <a:t>와 </a:t>
            </a:r>
            <a:r>
              <a:rPr lang="en-US" altLang="ko-KR" dirty="0"/>
              <a:t>canvas </a:t>
            </a:r>
            <a:r>
              <a:rPr lang="ko-KR" altLang="en-US" dirty="0"/>
              <a:t>사이즈를 찾는 것이다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Deadline</a:t>
            </a:r>
            <a:r>
              <a:rPr lang="ko-KR" altLang="en-US" dirty="0"/>
              <a:t>을 만족하면서 정확도를 유지하기 위해서 다음과 같은 방법을 활용한다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canvas-merge </a:t>
            </a:r>
            <a:r>
              <a:rPr lang="ko-KR" altLang="en-US" dirty="0"/>
              <a:t>사이즈 조합을 통하여 어떠한 조합이 좋은지를 </a:t>
            </a:r>
            <a:r>
              <a:rPr lang="en-US" altLang="ko-KR" dirty="0"/>
              <a:t>profiling</a:t>
            </a:r>
            <a:r>
              <a:rPr lang="ko-KR" altLang="en-US" dirty="0"/>
              <a:t>을 하여 이를 토대로 </a:t>
            </a:r>
            <a:r>
              <a:rPr lang="ko-KR" altLang="en-US" dirty="0" err="1"/>
              <a:t>결정히며</a:t>
            </a:r>
            <a:r>
              <a:rPr lang="en-US" altLang="ko-KR" dirty="0"/>
              <a:t>,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이미지의 정확도에 영향을 끼지는 </a:t>
            </a:r>
            <a:r>
              <a:rPr lang="en-US" altLang="ko-KR" dirty="0"/>
              <a:t>frame</a:t>
            </a:r>
            <a:r>
              <a:rPr lang="ko-KR" altLang="en-US" dirty="0"/>
              <a:t>의 </a:t>
            </a:r>
            <a:r>
              <a:rPr lang="en-US" altLang="ko-KR" dirty="0"/>
              <a:t>object</a:t>
            </a:r>
            <a:r>
              <a:rPr lang="ko-KR" altLang="en-US" dirty="0"/>
              <a:t>의 개수를 고려하여 사이즈를 결정한다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2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19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deadline</a:t>
            </a:r>
            <a:r>
              <a:rPr lang="ko-KR" altLang="en-US" dirty="0"/>
              <a:t>에 맞는 </a:t>
            </a:r>
            <a:r>
              <a:rPr lang="en-US" altLang="ko-KR" dirty="0"/>
              <a:t>Merge – </a:t>
            </a:r>
            <a:r>
              <a:rPr lang="ko-KR" altLang="en-US" dirty="0"/>
              <a:t> </a:t>
            </a:r>
            <a:r>
              <a:rPr lang="en-US" altLang="ko-KR" dirty="0"/>
              <a:t>Canvas </a:t>
            </a:r>
            <a:r>
              <a:rPr lang="ko-KR" altLang="en-US" dirty="0"/>
              <a:t>사이즈 </a:t>
            </a:r>
            <a:r>
              <a:rPr lang="en-US" altLang="ko-KR" dirty="0"/>
              <a:t>set</a:t>
            </a:r>
            <a:r>
              <a:rPr lang="ko-KR" altLang="en-US" dirty="0"/>
              <a:t>을 구한다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46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다음으로 미리 </a:t>
            </a:r>
            <a:r>
              <a:rPr lang="en-US" altLang="ko-KR" dirty="0"/>
              <a:t>profile</a:t>
            </a:r>
            <a:r>
              <a:rPr lang="ko-KR" altLang="en-US" dirty="0"/>
              <a:t>된 </a:t>
            </a:r>
            <a:r>
              <a:rPr lang="en-US" altLang="ko-KR" dirty="0"/>
              <a:t>accuracy </a:t>
            </a:r>
            <a:r>
              <a:rPr lang="ko-KR" altLang="en-US" dirty="0"/>
              <a:t>정보를 바탕으로</a:t>
            </a:r>
            <a:r>
              <a:rPr lang="en-US" altLang="ko-KR" dirty="0"/>
              <a:t>,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그런데 바로 이 </a:t>
            </a:r>
            <a:r>
              <a:rPr lang="ko-KR" altLang="en-US" dirty="0" err="1"/>
              <a:t>값의로</a:t>
            </a:r>
            <a:r>
              <a:rPr lang="ko-KR" altLang="en-US" dirty="0"/>
              <a:t> 설정하는 것이 아니라</a:t>
            </a:r>
            <a:r>
              <a:rPr lang="en-US" altLang="ko-KR" dirty="0"/>
              <a:t>,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이미지의 </a:t>
            </a:r>
            <a:r>
              <a:rPr lang="en-US" altLang="ko-KR" dirty="0"/>
              <a:t>density</a:t>
            </a:r>
            <a:r>
              <a:rPr lang="ko-KR" altLang="en-US" dirty="0"/>
              <a:t>를 고려한다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51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따라서 </a:t>
            </a:r>
            <a:r>
              <a:rPr lang="en-US" altLang="ko-KR" dirty="0"/>
              <a:t>Decision module</a:t>
            </a:r>
            <a:r>
              <a:rPr lang="ko-KR" altLang="en-US" dirty="0"/>
              <a:t>의 알고리즘 결정은 다음과 같은 순서로 이루어진다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2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최근 트렌드는 일반적 </a:t>
            </a:r>
            <a:r>
              <a:rPr kumimoji="1" lang="en-US" altLang="ko-KR" sz="1200" b="0" dirty="0">
                <a:latin typeface="+mn-lt"/>
              </a:rPr>
              <a:t>object detection </a:t>
            </a:r>
            <a:r>
              <a:rPr kumimoji="1" lang="ko-KR" altLang="en-US" sz="1200" b="0" dirty="0">
                <a:latin typeface="+mn-lt"/>
              </a:rPr>
              <a:t>뿐만 아니라 </a:t>
            </a:r>
            <a:r>
              <a:rPr kumimoji="1" lang="en-US" altLang="ko-KR" sz="1200" b="0" dirty="0">
                <a:latin typeface="+mn-lt"/>
              </a:rPr>
              <a:t>multi camera object detection </a:t>
            </a:r>
            <a:r>
              <a:rPr kumimoji="1" lang="ko-KR" altLang="en-US" sz="1200" b="0" dirty="0">
                <a:latin typeface="+mn-lt"/>
              </a:rPr>
              <a:t>기술로 확장되어 가고 있습니다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Multi camera object detection</a:t>
            </a:r>
            <a:r>
              <a:rPr kumimoji="1" lang="ko-KR" altLang="en-US" sz="1200" b="0" dirty="0">
                <a:latin typeface="+mn-lt"/>
              </a:rPr>
              <a:t>은 복잡하고 </a:t>
            </a:r>
            <a:r>
              <a:rPr kumimoji="1" lang="ko-KR" altLang="en-US" sz="1200" b="0" dirty="0" err="1">
                <a:latin typeface="+mn-lt"/>
              </a:rPr>
              <a:t>다이나믹한</a:t>
            </a:r>
            <a:r>
              <a:rPr kumimoji="1" lang="ko-KR" altLang="en-US" sz="1200" b="0" dirty="0">
                <a:latin typeface="+mn-lt"/>
              </a:rPr>
              <a:t> 주변의 환경을 인식할 수 있기 때문에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자율주행차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감시 카메라 </a:t>
            </a:r>
            <a:r>
              <a:rPr kumimoji="1" lang="ko-KR" altLang="en-US" sz="1200" b="0" dirty="0" err="1">
                <a:latin typeface="+mn-lt"/>
              </a:rPr>
              <a:t>드론에</a:t>
            </a:r>
            <a:r>
              <a:rPr kumimoji="1" lang="ko-KR" altLang="en-US" sz="1200" b="0" dirty="0">
                <a:latin typeface="+mn-lt"/>
              </a:rPr>
              <a:t> 적용되고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이처럼 </a:t>
            </a:r>
            <a:r>
              <a:rPr kumimoji="1" lang="en-US" altLang="ko-KR" sz="1200" b="0" dirty="0">
                <a:latin typeface="+mn-lt"/>
              </a:rPr>
              <a:t>multi camera object detection</a:t>
            </a:r>
            <a:r>
              <a:rPr kumimoji="1" lang="ko-KR" altLang="en-US" sz="1200" b="0" dirty="0">
                <a:latin typeface="+mn-lt"/>
              </a:rPr>
              <a:t>은 우리의 삶에 필수적인 기술이다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7109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이렇게 해서 이미지의 </a:t>
            </a:r>
            <a:r>
              <a:rPr lang="en-US" altLang="ko-KR" dirty="0"/>
              <a:t>size</a:t>
            </a:r>
            <a:r>
              <a:rPr lang="ko-KR" altLang="en-US" dirty="0"/>
              <a:t>를 결정하게 된다면 </a:t>
            </a:r>
            <a:r>
              <a:rPr lang="en-US" altLang="ko-KR" dirty="0"/>
              <a:t>Merge </a:t>
            </a:r>
            <a:r>
              <a:rPr lang="ko-KR" altLang="en-US" dirty="0"/>
              <a:t>후 정해진 사이즈로 </a:t>
            </a:r>
            <a:r>
              <a:rPr lang="en-US" altLang="ko-KR" dirty="0"/>
              <a:t>resize</a:t>
            </a:r>
            <a:r>
              <a:rPr lang="ko-KR" altLang="en-US" dirty="0"/>
              <a:t>한 입력 값으로 </a:t>
            </a:r>
            <a:r>
              <a:rPr lang="en-US" altLang="ko-KR" dirty="0" err="1"/>
              <a:t>localizatio</a:t>
            </a:r>
            <a:r>
              <a:rPr lang="ko-KR" altLang="en-US" dirty="0"/>
              <a:t>을 진행함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이렇게 추출한 </a:t>
            </a:r>
            <a:r>
              <a:rPr lang="en-US" altLang="ko-KR" dirty="0" err="1"/>
              <a:t>RoI</a:t>
            </a:r>
            <a:r>
              <a:rPr lang="en-US" altLang="ko-KR" dirty="0"/>
              <a:t> localized </a:t>
            </a:r>
            <a:r>
              <a:rPr lang="ko-KR" altLang="en-US" dirty="0"/>
              <a:t>결과를 </a:t>
            </a:r>
            <a:r>
              <a:rPr lang="en-US" altLang="ko-KR" dirty="0"/>
              <a:t>classification</a:t>
            </a:r>
            <a:r>
              <a:rPr lang="ko-KR" altLang="en-US" dirty="0"/>
              <a:t> 모듈의 입력으로 </a:t>
            </a:r>
            <a:r>
              <a:rPr lang="ko-KR" altLang="en-US" dirty="0" err="1"/>
              <a:t>주게됨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59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roidetection</a:t>
            </a:r>
            <a:r>
              <a:rPr lang="en-US" altLang="ko-KR" dirty="0"/>
              <a:t>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Object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770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roidetection</a:t>
            </a:r>
            <a:r>
              <a:rPr lang="en-US" altLang="ko-KR" dirty="0"/>
              <a:t>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3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84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가장 먼저 비교할 것은 </a:t>
            </a:r>
            <a:r>
              <a:rPr kumimoji="1" lang="en-US" altLang="ko-KR" sz="1200" b="0" dirty="0">
                <a:latin typeface="+mn-lt"/>
              </a:rPr>
              <a:t>deadline miss ratio </a:t>
            </a:r>
            <a:r>
              <a:rPr kumimoji="1" lang="ko-KR" altLang="en-US" sz="1200" b="0" dirty="0">
                <a:latin typeface="+mn-lt"/>
              </a:rPr>
              <a:t>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Vanilla</a:t>
            </a:r>
            <a:r>
              <a:rPr kumimoji="1" lang="ko-KR" altLang="en-US" sz="1200" b="0" dirty="0">
                <a:latin typeface="+mn-lt"/>
              </a:rPr>
              <a:t>는  </a:t>
            </a:r>
            <a:r>
              <a:rPr kumimoji="1" lang="en-US" altLang="ko-KR" sz="1200" b="0" dirty="0" err="1">
                <a:latin typeface="+mn-lt"/>
              </a:rPr>
              <a:t>stati</a:t>
            </a:r>
            <a:r>
              <a:rPr kumimoji="1" lang="ko-KR" altLang="en-US" sz="1200" b="0" dirty="0">
                <a:latin typeface="+mn-lt"/>
              </a:rPr>
              <a:t>한 이미지 사이즈로 </a:t>
            </a:r>
            <a:r>
              <a:rPr kumimoji="1" lang="ko-KR" altLang="en-US" sz="1200" b="0" dirty="0" err="1">
                <a:latin typeface="+mn-lt"/>
              </a:rPr>
              <a:t>안하여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miss</a:t>
            </a:r>
            <a:r>
              <a:rPr kumimoji="1" lang="ko-KR" altLang="en-US" sz="1200" b="0" dirty="0">
                <a:latin typeface="+mn-lt"/>
              </a:rPr>
              <a:t>를 보인다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Batching</a:t>
            </a:r>
            <a:r>
              <a:rPr kumimoji="1" lang="ko-KR" altLang="en-US" sz="1200" b="0" dirty="0">
                <a:latin typeface="+mn-lt"/>
              </a:rPr>
              <a:t>의 경우에도 </a:t>
            </a:r>
            <a:r>
              <a:rPr kumimoji="1" lang="en-US" altLang="ko-KR" sz="1200" b="0" dirty="0">
                <a:latin typeface="+mn-lt"/>
              </a:rPr>
              <a:t>vanilla </a:t>
            </a:r>
            <a:r>
              <a:rPr kumimoji="1" lang="ko-KR" altLang="en-US" sz="1200" b="0" dirty="0">
                <a:latin typeface="+mn-lt"/>
              </a:rPr>
              <a:t>보다 낮은 </a:t>
            </a:r>
            <a:r>
              <a:rPr kumimoji="1" lang="en-US" altLang="ko-KR" sz="1200" b="0" dirty="0">
                <a:latin typeface="+mn-lt"/>
              </a:rPr>
              <a:t>deadline miss ratio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ko-KR" altLang="en-US" sz="1200" b="0" dirty="0" err="1">
                <a:latin typeface="+mn-lt"/>
              </a:rPr>
              <a:t>보이긴하지만</a:t>
            </a:r>
            <a:r>
              <a:rPr kumimoji="1" lang="ko-KR" altLang="en-US" sz="1200" b="0" dirty="0">
                <a:latin typeface="+mn-lt"/>
              </a:rPr>
              <a:t> 여전히 </a:t>
            </a:r>
            <a:r>
              <a:rPr kumimoji="1" lang="en-US" altLang="ko-KR" sz="1200" b="0" dirty="0">
                <a:latin typeface="+mn-lt"/>
              </a:rPr>
              <a:t>deadline miss ratio</a:t>
            </a:r>
            <a:r>
              <a:rPr kumimoji="1" lang="ko-KR" altLang="en-US" sz="1200" b="0" dirty="0">
                <a:latin typeface="+mn-lt"/>
              </a:rPr>
              <a:t>를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보인다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반면에 우리의 모델은 어떠한 경우에도 </a:t>
            </a:r>
            <a:r>
              <a:rPr kumimoji="1" lang="en-US" altLang="ko-KR" sz="1200" b="0" dirty="0">
                <a:latin typeface="+mn-lt"/>
              </a:rPr>
              <a:t>deadline miss</a:t>
            </a:r>
            <a:r>
              <a:rPr kumimoji="1" lang="ko-KR" altLang="en-US" sz="1200" b="0" dirty="0">
                <a:latin typeface="+mn-lt"/>
              </a:rPr>
              <a:t>를 보이지 않는다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47105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Accuracy </a:t>
            </a:r>
            <a:r>
              <a:rPr kumimoji="1" lang="ko-KR" altLang="en-US" sz="1200" b="0" dirty="0">
                <a:latin typeface="+mn-lt"/>
              </a:rPr>
              <a:t>비교 결과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Vanilla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en-US" altLang="ko-KR" sz="1200" b="0" dirty="0">
                <a:latin typeface="+mn-lt"/>
              </a:rPr>
              <a:t>640</a:t>
            </a:r>
            <a:r>
              <a:rPr kumimoji="1" lang="ko-KR" altLang="en-US" sz="1200" b="0" dirty="0">
                <a:latin typeface="+mn-lt"/>
              </a:rPr>
              <a:t>로 비교 한 결과이다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 결과</a:t>
            </a:r>
            <a:r>
              <a:rPr kumimoji="1" lang="en-US" altLang="ko-KR" sz="1200" b="0" dirty="0">
                <a:latin typeface="+mn-lt"/>
              </a:rPr>
              <a:t>, dynamic 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에 따라 점점 더 커지며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우리의 모델은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이 늘어날 수록 </a:t>
            </a:r>
            <a:r>
              <a:rPr kumimoji="1" lang="en-US" altLang="ko-KR" sz="1200" b="0" dirty="0" err="1">
                <a:latin typeface="+mn-lt"/>
              </a:rPr>
              <a:t>objec</a:t>
            </a:r>
            <a:r>
              <a:rPr kumimoji="1" lang="ko-KR" altLang="en-US" sz="1200" b="0" dirty="0">
                <a:latin typeface="+mn-lt"/>
              </a:rPr>
              <a:t>를 원본 </a:t>
            </a:r>
            <a:r>
              <a:rPr kumimoji="1" lang="en-US" altLang="ko-KR" sz="1200" b="0" dirty="0">
                <a:latin typeface="+mn-lt"/>
              </a:rPr>
              <a:t>size</a:t>
            </a:r>
            <a:r>
              <a:rPr kumimoji="1" lang="ko-KR" altLang="en-US" sz="1200" b="0" dirty="0">
                <a:latin typeface="+mn-lt"/>
              </a:rPr>
              <a:t>에 가깝게 </a:t>
            </a:r>
            <a:r>
              <a:rPr kumimoji="1" lang="en-US" altLang="ko-KR" sz="1200" b="0" dirty="0">
                <a:latin typeface="+mn-lt"/>
              </a:rPr>
              <a:t>detection</a:t>
            </a:r>
            <a:r>
              <a:rPr kumimoji="1" lang="ko-KR" altLang="en-US" sz="1200" b="0" dirty="0">
                <a:latin typeface="+mn-lt"/>
              </a:rPr>
              <a:t>하며 더 좋은 결과를 얻을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545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Vanilla </a:t>
            </a:r>
            <a:r>
              <a:rPr kumimoji="1" lang="ko-KR" altLang="en-US" sz="1200" b="0" dirty="0">
                <a:latin typeface="+mn-lt"/>
              </a:rPr>
              <a:t>이미지로 보다 큰 </a:t>
            </a:r>
            <a:r>
              <a:rPr kumimoji="1" lang="en-US" altLang="ko-KR" sz="1200" b="0" dirty="0">
                <a:latin typeface="+mn-lt"/>
              </a:rPr>
              <a:t>960 </a:t>
            </a:r>
            <a:r>
              <a:rPr kumimoji="1" lang="ko-KR" altLang="en-US" sz="1200" b="0" dirty="0">
                <a:latin typeface="+mn-lt"/>
              </a:rPr>
              <a:t>이미지와 비교한 결과이다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100ms 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120ms</a:t>
            </a:r>
            <a:r>
              <a:rPr kumimoji="1" lang="ko-KR" altLang="en-US" sz="1200" b="0" dirty="0">
                <a:latin typeface="+mn-lt"/>
              </a:rPr>
              <a:t>에서 </a:t>
            </a:r>
            <a:r>
              <a:rPr kumimoji="1" lang="en-US" altLang="ko-KR" sz="1200" b="0" dirty="0">
                <a:latin typeface="+mn-lt"/>
              </a:rPr>
              <a:t>vanilla</a:t>
            </a:r>
            <a:r>
              <a:rPr kumimoji="1" lang="ko-KR" altLang="en-US" sz="1200" b="0" dirty="0">
                <a:latin typeface="+mn-lt"/>
              </a:rPr>
              <a:t>가 더 높은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ko-KR" altLang="en-US" sz="1200" b="0" dirty="0">
                <a:latin typeface="+mn-lt"/>
              </a:rPr>
              <a:t>결과를 보이나</a:t>
            </a:r>
            <a:r>
              <a:rPr kumimoji="1" lang="en-US" altLang="ko-KR" sz="1200" b="0" dirty="0">
                <a:latin typeface="+mn-lt"/>
              </a:rPr>
              <a:t>, deadline miss</a:t>
            </a:r>
            <a:r>
              <a:rPr kumimoji="1" lang="ko-KR" altLang="en-US" sz="1200" b="0" dirty="0">
                <a:latin typeface="+mn-lt"/>
              </a:rPr>
              <a:t>가 발생한다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반면에 우리의 모델은</a:t>
            </a:r>
            <a:r>
              <a:rPr kumimoji="1" lang="en-US" altLang="ko-KR" sz="1200" b="0" dirty="0">
                <a:latin typeface="+mn-lt"/>
              </a:rPr>
              <a:t> deadline miss</a:t>
            </a:r>
            <a:r>
              <a:rPr kumimoji="1" lang="ko-KR" altLang="en-US" sz="1200" b="0" dirty="0">
                <a:latin typeface="+mn-lt"/>
              </a:rPr>
              <a:t>도 나지 않으며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단순히 </a:t>
            </a:r>
            <a:r>
              <a:rPr kumimoji="1" lang="en-US" altLang="ko-KR" sz="1200" b="0" dirty="0">
                <a:latin typeface="+mn-lt"/>
              </a:rPr>
              <a:t>resizing</a:t>
            </a:r>
            <a:r>
              <a:rPr kumimoji="1" lang="ko-KR" altLang="en-US" sz="1200" b="0" dirty="0">
                <a:latin typeface="+mn-lt"/>
              </a:rPr>
              <a:t>하는 결과보다 더 높은 정확도를 보인다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2752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</a:t>
            </a:r>
            <a:r>
              <a:rPr kumimoji="1" lang="en-US" altLang="ko-KR" sz="1200" b="0" dirty="0">
                <a:latin typeface="+mn-lt"/>
              </a:rPr>
              <a:t>ablation study</a:t>
            </a:r>
            <a:r>
              <a:rPr kumimoji="1" lang="ko-KR" altLang="en-US" sz="1200" b="0" dirty="0">
                <a:latin typeface="+mn-lt"/>
              </a:rPr>
              <a:t>로 </a:t>
            </a:r>
            <a:r>
              <a:rPr kumimoji="1" lang="en-US" altLang="ko-KR" sz="1200" b="0" dirty="0">
                <a:latin typeface="+mn-lt"/>
              </a:rPr>
              <a:t>object scaling density </a:t>
            </a:r>
            <a:r>
              <a:rPr kumimoji="1" lang="ko-KR" altLang="en-US" sz="1200" b="0" dirty="0">
                <a:latin typeface="+mn-lt"/>
              </a:rPr>
              <a:t>결과를 보인다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Scaling</a:t>
            </a:r>
            <a:r>
              <a:rPr kumimoji="1" lang="ko-KR" altLang="en-US" sz="1200" b="0" dirty="0">
                <a:latin typeface="+mn-lt"/>
              </a:rPr>
              <a:t>과 </a:t>
            </a:r>
            <a:r>
              <a:rPr kumimoji="1" lang="en-US" altLang="ko-KR" sz="1200" b="0" dirty="0">
                <a:latin typeface="+mn-lt"/>
              </a:rPr>
              <a:t>density </a:t>
            </a:r>
            <a:r>
              <a:rPr kumimoji="1" lang="ko-KR" altLang="en-US" sz="1200" b="0" dirty="0">
                <a:latin typeface="+mn-lt"/>
              </a:rPr>
              <a:t>모두 없는 경우 에는 </a:t>
            </a:r>
            <a:r>
              <a:rPr kumimoji="1" lang="en-US" altLang="ko-KR" sz="1200" b="0" dirty="0">
                <a:latin typeface="+mn-lt"/>
              </a:rPr>
              <a:t>vanilla</a:t>
            </a:r>
            <a:r>
              <a:rPr kumimoji="1" lang="ko-KR" altLang="en-US" sz="1200" b="0" dirty="0">
                <a:latin typeface="+mn-lt"/>
              </a:rPr>
              <a:t>보다 미미하게 차이가 나지만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Object Scaling</a:t>
            </a:r>
            <a:r>
              <a:rPr kumimoji="1" lang="ko-KR" altLang="en-US" sz="1200" b="0" dirty="0">
                <a:latin typeface="+mn-lt"/>
              </a:rPr>
              <a:t>과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를 고려하였을 때의 결과를 통해서 이의 필요성을 볼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</a:t>
            </a:r>
            <a:r>
              <a:rPr kumimoji="1" lang="en-US" altLang="ko-KR" sz="1200" b="0" dirty="0" err="1">
                <a:latin typeface="+mn-lt"/>
              </a:rPr>
              <a:t>densitly</a:t>
            </a:r>
            <a:r>
              <a:rPr kumimoji="1" lang="ko-KR" altLang="en-US" sz="1200" b="0" dirty="0">
                <a:latin typeface="+mn-lt"/>
              </a:rPr>
              <a:t>가 높은 이미지와 낮은 이미지의 정확도 차이를 </a:t>
            </a:r>
            <a:r>
              <a:rPr kumimoji="1" lang="en-US" altLang="ko-KR" sz="1200" b="0" dirty="0">
                <a:latin typeface="+mn-lt"/>
              </a:rPr>
              <a:t>density </a:t>
            </a:r>
            <a:r>
              <a:rPr kumimoji="1" lang="ko-KR" altLang="en-US" sz="1200" b="0" dirty="0">
                <a:latin typeface="+mn-lt"/>
              </a:rPr>
              <a:t>고려 여부에 따라 측정해보았다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실험 결과 전반적으로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가 낮은 경우에 정확도가 더 높았고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우리의 모델이</a:t>
            </a:r>
            <a:r>
              <a:rPr kumimoji="1" lang="en-US" altLang="ko-KR" sz="1200" b="0" dirty="0">
                <a:latin typeface="+mn-lt"/>
              </a:rPr>
              <a:t>, vanilla</a:t>
            </a:r>
            <a:r>
              <a:rPr kumimoji="1" lang="ko-KR" altLang="en-US" sz="1200" b="0" dirty="0">
                <a:latin typeface="+mn-lt"/>
              </a:rPr>
              <a:t>와 비교하여 더 </a:t>
            </a:r>
            <a:r>
              <a:rPr kumimoji="1" lang="en-US" altLang="ko-KR" sz="1200" b="0" dirty="0" err="1">
                <a:latin typeface="+mn-lt"/>
              </a:rPr>
              <a:t>densit</a:t>
            </a:r>
            <a:r>
              <a:rPr kumimoji="1" lang="ko-KR" altLang="en-US" sz="1200" b="0" dirty="0">
                <a:latin typeface="+mn-lt"/>
              </a:rPr>
              <a:t>가 더 높은 모델에 대해서 더 좋은 </a:t>
            </a:r>
            <a:r>
              <a:rPr kumimoji="1" lang="ko-KR" altLang="en-US" sz="1200" b="0" dirty="0" err="1">
                <a:latin typeface="+mn-lt"/>
              </a:rPr>
              <a:t>겨로가를</a:t>
            </a:r>
            <a:r>
              <a:rPr kumimoji="1" lang="ko-KR" altLang="en-US" sz="1200" b="0" dirty="0">
                <a:latin typeface="+mn-lt"/>
              </a:rPr>
              <a:t> 보이는 것을 확인할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01341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전체 프레임워크의 </a:t>
            </a:r>
            <a:r>
              <a:rPr kumimoji="1" lang="en-US" altLang="ko-KR" sz="1200" b="0" dirty="0">
                <a:latin typeface="+mn-lt"/>
              </a:rPr>
              <a:t>execution time</a:t>
            </a:r>
            <a:r>
              <a:rPr kumimoji="1" lang="ko-KR" altLang="en-US" sz="1200" b="0" dirty="0">
                <a:latin typeface="+mn-lt"/>
              </a:rPr>
              <a:t>에 대한 실험을 진행했다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 왼쪽 그래프는 전체 </a:t>
            </a:r>
            <a:r>
              <a:rPr kumimoji="1" lang="en-US" altLang="ko-KR" sz="1200" b="0" dirty="0">
                <a:latin typeface="+mn-lt"/>
              </a:rPr>
              <a:t>patching </a:t>
            </a:r>
            <a:r>
              <a:rPr kumimoji="1" lang="en-US" altLang="ko-KR" sz="1200" b="0" dirty="0" err="1">
                <a:latin typeface="+mn-lt"/>
              </a:rPr>
              <a:t>framewor</a:t>
            </a:r>
            <a:r>
              <a:rPr kumimoji="1" lang="ko-KR" altLang="en-US" sz="1200" b="0" dirty="0">
                <a:latin typeface="+mn-lt"/>
              </a:rPr>
              <a:t>에 대한 실행시간을 분석한 결과이다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이 이미지 사이즈에 따라 전체의 </a:t>
            </a:r>
            <a:r>
              <a:rPr kumimoji="1" lang="en-US" altLang="ko-KR" sz="1200" b="0" dirty="0">
                <a:latin typeface="+mn-lt"/>
              </a:rPr>
              <a:t>5%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8% </a:t>
            </a:r>
            <a:r>
              <a:rPr kumimoji="1" lang="ko-KR" altLang="en-US" sz="1200" b="0" dirty="0">
                <a:latin typeface="+mn-lt"/>
              </a:rPr>
              <a:t>정도 차지하는 것으로 드러났다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개수에 따른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의 실행시간을 측정한 결과이다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왼쪽과 차이가 나는 이유는 </a:t>
            </a:r>
            <a:r>
              <a:rPr kumimoji="1" lang="en-US" altLang="ko-KR" sz="1200" b="0" dirty="0">
                <a:latin typeface="+mn-lt"/>
              </a:rPr>
              <a:t>canvas</a:t>
            </a:r>
            <a:r>
              <a:rPr kumimoji="1" lang="ko-KR" altLang="en-US" sz="1200" b="0" dirty="0">
                <a:latin typeface="+mn-lt"/>
              </a:rPr>
              <a:t>의 사이즈를 </a:t>
            </a:r>
            <a:r>
              <a:rPr kumimoji="1" lang="en-US" altLang="ko-KR" sz="1200" b="0" dirty="0">
                <a:latin typeface="+mn-lt"/>
              </a:rPr>
              <a:t>1920</a:t>
            </a:r>
            <a:r>
              <a:rPr kumimoji="1" lang="ko-KR" altLang="en-US" sz="1200" b="0" dirty="0">
                <a:latin typeface="+mn-lt"/>
              </a:rPr>
              <a:t>으로 가장 큰 사이즈로 설정했기 때문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이토록 큰 사이즈로 했는데도 </a:t>
            </a:r>
            <a:r>
              <a:rPr kumimoji="1" lang="en-US" altLang="ko-KR" sz="1200" b="0" dirty="0">
                <a:latin typeface="+mn-lt"/>
              </a:rPr>
              <a:t>object </a:t>
            </a:r>
            <a:r>
              <a:rPr kumimoji="1" lang="ko-KR" altLang="en-US" sz="1200" b="0" dirty="0">
                <a:latin typeface="+mn-lt"/>
              </a:rPr>
              <a:t>사이즈가 많을 경우와 적은 경우 비교 했을 때 </a:t>
            </a:r>
            <a:r>
              <a:rPr kumimoji="1" lang="en-US" altLang="ko-KR" sz="1200" b="0" dirty="0">
                <a:latin typeface="+mn-lt"/>
              </a:rPr>
              <a:t>0.9 </a:t>
            </a:r>
            <a:r>
              <a:rPr kumimoji="1" lang="en-US" altLang="ko-KR" sz="1200" b="0" dirty="0" err="1">
                <a:latin typeface="+mn-lt"/>
              </a:rPr>
              <a:t>ms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밖에 차이가 나지 않는 것을 보였다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09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멀티 카메라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이 적용되는 하나의 사례로 자율주행차량이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자율 주행 차량은 센싱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인지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 err="1">
                <a:latin typeface="+mn-lt"/>
              </a:rPr>
              <a:t>플래닝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컨트롤의 </a:t>
            </a:r>
            <a:r>
              <a:rPr kumimoji="1" lang="en-US" altLang="ko-KR" sz="1200" b="0" dirty="0">
                <a:latin typeface="+mn-lt"/>
              </a:rPr>
              <a:t>4</a:t>
            </a:r>
            <a:r>
              <a:rPr kumimoji="1" lang="ko-KR" altLang="en-US" sz="1200" b="0" dirty="0">
                <a:latin typeface="+mn-lt"/>
              </a:rPr>
              <a:t>가지의 단계로 이루어져 있다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 중에서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>
                <a:latin typeface="+mn-lt"/>
              </a:rPr>
              <a:t>timely</a:t>
            </a:r>
            <a:r>
              <a:rPr kumimoji="1" lang="ko-KR" altLang="en-US" sz="1200" b="0" dirty="0">
                <a:latin typeface="+mn-lt"/>
              </a:rPr>
              <a:t>하게 이루어지지 않는다면 뒤 이어 </a:t>
            </a:r>
            <a:r>
              <a:rPr kumimoji="1" lang="en-US" altLang="ko-KR" sz="1200" b="0" dirty="0">
                <a:latin typeface="+mn-lt"/>
              </a:rPr>
              <a:t>planning</a:t>
            </a:r>
            <a:r>
              <a:rPr kumimoji="1" lang="ko-KR" altLang="en-US" sz="1200" b="0" dirty="0">
                <a:latin typeface="+mn-lt"/>
              </a:rPr>
              <a:t>과 </a:t>
            </a:r>
            <a:r>
              <a:rPr kumimoji="1" lang="en-US" altLang="ko-KR" sz="1200" b="0" dirty="0">
                <a:latin typeface="+mn-lt"/>
              </a:rPr>
              <a:t>control</a:t>
            </a:r>
            <a:r>
              <a:rPr kumimoji="1" lang="ko-KR" altLang="en-US" sz="1200" b="0" dirty="0">
                <a:latin typeface="+mn-lt"/>
              </a:rPr>
              <a:t>에도 연쇄적으로 영향을 미쳐서 치명적 사고로 이어질 수 있기 때문에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 multi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camera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detectio</a:t>
            </a:r>
            <a:r>
              <a:rPr kumimoji="1" lang="ko-KR" altLang="en-US" sz="1200" b="0" dirty="0">
                <a:latin typeface="+mn-lt"/>
              </a:rPr>
              <a:t>에 있어서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를 만족시키는 것은 굉장히 중요한 일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205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1416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73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실험은 </a:t>
            </a:r>
            <a:r>
              <a:rPr kumimoji="1" lang="en-US" altLang="ko-KR" sz="1200" b="0" dirty="0">
                <a:latin typeface="+mn-lt"/>
              </a:rPr>
              <a:t>mot dataset</a:t>
            </a:r>
            <a:r>
              <a:rPr kumimoji="1" lang="ko-KR" altLang="en-US" sz="1200" b="0" dirty="0">
                <a:latin typeface="+mn-lt"/>
              </a:rPr>
              <a:t>에서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에 따라 나누어 진 것으로 실험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en-US" altLang="ko-KR" sz="1200" b="0" dirty="0">
                <a:latin typeface="+mn-lt"/>
              </a:rPr>
              <a:t>High 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Low</a:t>
            </a:r>
            <a:r>
              <a:rPr kumimoji="1" lang="ko-KR" altLang="en-US" sz="1200" b="0" dirty="0">
                <a:latin typeface="+mn-lt"/>
              </a:rPr>
              <a:t>로 나누어 실험한 결과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High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Low</a:t>
            </a:r>
            <a:r>
              <a:rPr kumimoji="1" lang="ko-KR" altLang="en-US" sz="1200" b="0" dirty="0">
                <a:latin typeface="+mn-lt"/>
              </a:rPr>
              <a:t>를 나눈 기준은 하나의 프레임에서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개수의 비율에 의해 </a:t>
            </a:r>
            <a:r>
              <a:rPr kumimoji="1" lang="en-US" altLang="ko-KR" sz="1200" b="0" dirty="0">
                <a:latin typeface="+mn-lt"/>
              </a:rPr>
              <a:t>25</a:t>
            </a:r>
            <a:r>
              <a:rPr kumimoji="1" lang="ko-KR" altLang="en-US" sz="1200" b="0" dirty="0">
                <a:latin typeface="+mn-lt"/>
              </a:rPr>
              <a:t>로 설정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140ms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으로 </a:t>
            </a:r>
            <a:r>
              <a:rPr kumimoji="1" lang="en-US" altLang="ko-KR" sz="1200" b="0" dirty="0" err="1">
                <a:latin typeface="+mn-lt"/>
              </a:rPr>
              <a:t>vanill</a:t>
            </a:r>
            <a:r>
              <a:rPr kumimoji="1" lang="ko-KR" altLang="en-US" sz="1200" b="0" dirty="0">
                <a:latin typeface="+mn-lt"/>
              </a:rPr>
              <a:t>와 우리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모두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을 맞출 수 있는 조건으로 설정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 전체적으로 살펴보면 </a:t>
            </a:r>
            <a:r>
              <a:rPr kumimoji="1" lang="en-US" altLang="ko-KR" sz="1200" b="0" dirty="0" err="1">
                <a:latin typeface="+mn-lt"/>
              </a:rPr>
              <a:t>densit</a:t>
            </a:r>
            <a:r>
              <a:rPr kumimoji="1" lang="ko-KR" altLang="en-US" sz="1200" b="0" dirty="0">
                <a:latin typeface="+mn-lt"/>
              </a:rPr>
              <a:t>가 낮을 경우가 정확도가 높다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low</a:t>
            </a:r>
            <a:r>
              <a:rPr kumimoji="1" lang="ko-KR" altLang="en-US" sz="1200" b="0" dirty="0">
                <a:latin typeface="+mn-lt"/>
              </a:rPr>
              <a:t>에 대해서는 어떠한 </a:t>
            </a:r>
            <a:r>
              <a:rPr kumimoji="1" lang="en-US" altLang="ko-KR" sz="1200" b="0" dirty="0">
                <a:latin typeface="+mn-lt"/>
              </a:rPr>
              <a:t>merges size</a:t>
            </a:r>
            <a:r>
              <a:rPr kumimoji="1" lang="ko-KR" altLang="en-US" sz="1200" b="0" dirty="0">
                <a:latin typeface="+mn-lt"/>
              </a:rPr>
              <a:t>에 대한 조치가 없기 때문에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의 유무에 따른 변화가 없으나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수가 많은 경우에도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우리 모델이 </a:t>
            </a:r>
            <a:r>
              <a:rPr kumimoji="1" lang="en-US" altLang="ko-KR" sz="1200" b="0" dirty="0">
                <a:latin typeface="+mn-lt"/>
              </a:rPr>
              <a:t>density </a:t>
            </a:r>
            <a:r>
              <a:rPr kumimoji="1" lang="ko-KR" altLang="en-US" sz="1200" b="0" dirty="0">
                <a:latin typeface="+mn-lt"/>
              </a:rPr>
              <a:t>고려함으로써 더욱 높은 정확도를 얻을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2958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9491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그런데 이런 </a:t>
            </a:r>
            <a:r>
              <a:rPr kumimoji="1" lang="en-US" altLang="ko-KR" sz="1200" b="0" dirty="0">
                <a:latin typeface="+mn-lt"/>
              </a:rPr>
              <a:t>multicamera object detection </a:t>
            </a:r>
            <a:r>
              <a:rPr kumimoji="1" lang="ko-KR" altLang="en-US" sz="1200" b="0" dirty="0">
                <a:latin typeface="+mn-lt"/>
              </a:rPr>
              <a:t>같은 경우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Multi camera </a:t>
            </a:r>
            <a:r>
              <a:rPr kumimoji="1" lang="en-US" altLang="ko-KR" sz="1200" b="0" dirty="0" err="1">
                <a:latin typeface="+mn-lt"/>
              </a:rPr>
              <a:t>objectr</a:t>
            </a:r>
            <a:r>
              <a:rPr kumimoji="1" lang="en-US" altLang="ko-KR" sz="1200" b="0" dirty="0">
                <a:latin typeface="+mn-lt"/>
              </a:rPr>
              <a:t> detection</a:t>
            </a:r>
            <a:r>
              <a:rPr kumimoji="1" lang="ko-KR" altLang="en-US" sz="1200" b="0" dirty="0">
                <a:latin typeface="+mn-lt"/>
              </a:rPr>
              <a:t>의 경우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지켜지지 않는 경우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심각한 사고로 이어질 수도 있다</a:t>
            </a:r>
            <a:r>
              <a:rPr kumimoji="1" lang="en-US" altLang="ko-KR" sz="1200" b="0" dirty="0">
                <a:latin typeface="+mn-lt"/>
              </a:rPr>
              <a:t>.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중요하다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safety-critical applications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critical to ensure safety of the system.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따라서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에는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timely inference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가 중요하고 이를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해결해야한다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.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0401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,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3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그런데 이러한 멀티카메라 </a:t>
            </a:r>
            <a:r>
              <a:rPr kumimoji="1" lang="en-US" altLang="ko-KR" sz="600" b="0" dirty="0">
                <a:latin typeface="+mn-lt"/>
              </a:rPr>
              <a:t>object detection</a:t>
            </a:r>
            <a:r>
              <a:rPr kumimoji="1" lang="ko-KR" altLang="en-US" sz="600" b="0" dirty="0">
                <a:latin typeface="+mn-lt"/>
              </a:rPr>
              <a:t>을 </a:t>
            </a:r>
            <a:r>
              <a:rPr kumimoji="1" lang="en-US" altLang="ko-KR" sz="600" b="0" dirty="0">
                <a:latin typeface="+mn-lt"/>
              </a:rPr>
              <a:t>timely </a:t>
            </a:r>
            <a:r>
              <a:rPr kumimoji="1" lang="ko-KR" altLang="en-US" sz="600" b="0" dirty="0">
                <a:latin typeface="+mn-lt"/>
              </a:rPr>
              <a:t>하게 </a:t>
            </a:r>
            <a:r>
              <a:rPr kumimoji="1" lang="ko-KR" altLang="en-US" sz="600" b="0" dirty="0" err="1">
                <a:latin typeface="+mn-lt"/>
              </a:rPr>
              <a:t>하는데는</a:t>
            </a:r>
            <a:r>
              <a:rPr kumimoji="1" lang="ko-KR" altLang="en-US" sz="600" b="0" dirty="0">
                <a:latin typeface="+mn-lt"/>
              </a:rPr>
              <a:t> </a:t>
            </a:r>
            <a:r>
              <a:rPr kumimoji="1" lang="en-US" altLang="ko-KR" sz="600" b="0" dirty="0">
                <a:latin typeface="+mn-lt"/>
              </a:rPr>
              <a:t>challenge </a:t>
            </a:r>
            <a:r>
              <a:rPr kumimoji="1" lang="ko-KR" altLang="en-US" sz="600" b="0" dirty="0">
                <a:latin typeface="+mn-lt"/>
              </a:rPr>
              <a:t>가 있다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첫번째는 속도와 정확도 간의 </a:t>
            </a:r>
            <a:r>
              <a:rPr kumimoji="1" lang="en-US" altLang="ko-KR" sz="600" b="0" dirty="0">
                <a:latin typeface="+mn-lt"/>
              </a:rPr>
              <a:t>trade-off </a:t>
            </a:r>
            <a:r>
              <a:rPr kumimoji="1" lang="ko-KR" altLang="en-US" sz="600" b="0" dirty="0">
                <a:latin typeface="+mn-lt"/>
              </a:rPr>
              <a:t>때문이다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큰 실행 시간으로 실행을 한다면 정확도는 높지만 </a:t>
            </a:r>
            <a:r>
              <a:rPr kumimoji="1" lang="en-US" altLang="ko-KR" sz="600" b="0" dirty="0">
                <a:latin typeface="+mn-lt"/>
              </a:rPr>
              <a:t>deadline</a:t>
            </a:r>
            <a:r>
              <a:rPr kumimoji="1" lang="ko-KR" altLang="en-US" sz="600" b="0" dirty="0">
                <a:latin typeface="+mn-lt"/>
              </a:rPr>
              <a:t>을 만족시키지 못하게 되고</a:t>
            </a:r>
            <a:r>
              <a:rPr kumimoji="1" lang="en-US" altLang="ko-KR" sz="6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적은 실행시간으로 실행을 한다면 </a:t>
            </a:r>
            <a:r>
              <a:rPr kumimoji="1" lang="en-US" altLang="ko-KR" sz="600" b="0" dirty="0">
                <a:latin typeface="+mn-lt"/>
              </a:rPr>
              <a:t>deadline</a:t>
            </a:r>
            <a:r>
              <a:rPr kumimoji="1" lang="ko-KR" altLang="en-US" sz="600" b="0" dirty="0">
                <a:latin typeface="+mn-lt"/>
              </a:rPr>
              <a:t>은 만족하겠지만 정확도를 만족 시키지 못하게 된다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(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Graphik"/>
              </a:rPr>
              <a:t>클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)yolo version5,6,7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Graphik"/>
              </a:rPr>
              <a:t>을 했는데 버전이 거듭 나도 이러한 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trade off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Graphik"/>
              </a:rPr>
              <a:t>는 여전하다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638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두번째로는 </a:t>
            </a:r>
            <a:r>
              <a:rPr kumimoji="1" lang="en-US" altLang="ko-KR" sz="600" b="0" dirty="0">
                <a:latin typeface="+mn-lt"/>
              </a:rPr>
              <a:t>multi camera object detection</a:t>
            </a:r>
            <a:r>
              <a:rPr kumimoji="1" lang="ko-KR" altLang="en-US" sz="600" b="0" dirty="0">
                <a:latin typeface="+mn-lt"/>
              </a:rPr>
              <a:t>의 특성상 점점 더 많은 데이터 셋을 </a:t>
            </a:r>
            <a:r>
              <a:rPr kumimoji="1" lang="ko-KR" altLang="en-US" sz="600" b="0" dirty="0" err="1">
                <a:latin typeface="+mn-lt"/>
              </a:rPr>
              <a:t>측정해야한다는</a:t>
            </a:r>
            <a:r>
              <a:rPr kumimoji="1" lang="ko-KR" altLang="en-US" sz="600" b="0" dirty="0">
                <a:latin typeface="+mn-lt"/>
              </a:rPr>
              <a:t> 것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이처럼 점점 더 많은 </a:t>
            </a:r>
            <a:r>
              <a:rPr kumimoji="1" lang="ko-KR" altLang="en-US" sz="600" b="0" dirty="0" err="1">
                <a:latin typeface="+mn-lt"/>
              </a:rPr>
              <a:t>연산량을</a:t>
            </a:r>
            <a:r>
              <a:rPr kumimoji="1" lang="ko-KR" altLang="en-US" sz="600" b="0" dirty="0">
                <a:latin typeface="+mn-lt"/>
              </a:rPr>
              <a:t> 요구 하는 상황들이 늘었다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(</a:t>
            </a:r>
            <a:r>
              <a:rPr kumimoji="1" lang="ko-KR" altLang="en-US" sz="600" b="0" dirty="0">
                <a:latin typeface="+mn-lt"/>
              </a:rPr>
              <a:t>클</a:t>
            </a:r>
            <a:r>
              <a:rPr kumimoji="1" lang="en-US" altLang="ko-KR" sz="600" b="0" dirty="0">
                <a:latin typeface="+mn-lt"/>
              </a:rPr>
              <a:t>)</a:t>
            </a:r>
            <a:r>
              <a:rPr kumimoji="1" lang="ko-KR" altLang="en-US" sz="600" b="0" dirty="0">
                <a:latin typeface="+mn-lt"/>
              </a:rPr>
              <a:t>이와 같이 필요로 하는 연산양이 점점 많아지는데 속도와 정확도 간의 </a:t>
            </a:r>
            <a:r>
              <a:rPr kumimoji="1" lang="en-US" altLang="ko-KR" sz="600" b="0" dirty="0">
                <a:latin typeface="+mn-lt"/>
              </a:rPr>
              <a:t>tradeoff</a:t>
            </a:r>
            <a:r>
              <a:rPr kumimoji="1" lang="ko-KR" altLang="en-US" sz="600" b="0" dirty="0">
                <a:latin typeface="+mn-lt"/>
              </a:rPr>
              <a:t>는 해결되지 않고 있는 점들이 </a:t>
            </a: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Timely </a:t>
            </a:r>
            <a:r>
              <a:rPr kumimoji="1" lang="ko-KR" altLang="en-US" sz="600" b="0" dirty="0">
                <a:latin typeface="+mn-lt"/>
              </a:rPr>
              <a:t>한 </a:t>
            </a:r>
            <a:r>
              <a:rPr kumimoji="1" lang="en-US" altLang="ko-KR" sz="600" b="0" dirty="0">
                <a:latin typeface="+mn-lt"/>
              </a:rPr>
              <a:t>inference</a:t>
            </a:r>
            <a:r>
              <a:rPr kumimoji="1" lang="ko-KR" altLang="en-US" sz="600" b="0" dirty="0">
                <a:latin typeface="+mn-lt"/>
              </a:rPr>
              <a:t>를 </a:t>
            </a:r>
            <a:r>
              <a:rPr kumimoji="1" lang="ko-KR" altLang="en-US" sz="600" b="0" dirty="0" err="1">
                <a:latin typeface="+mn-lt"/>
              </a:rPr>
              <a:t>어렵게하고</a:t>
            </a:r>
            <a:r>
              <a:rPr kumimoji="1" lang="ko-KR" altLang="en-US" sz="600" b="0" dirty="0">
                <a:latin typeface="+mn-lt"/>
              </a:rPr>
              <a:t> </a:t>
            </a:r>
            <a:r>
              <a:rPr kumimoji="1" lang="ko-KR" altLang="en-US" sz="600" b="0" dirty="0" err="1">
                <a:latin typeface="+mn-lt"/>
              </a:rPr>
              <a:t>있따</a:t>
            </a:r>
            <a:r>
              <a:rPr kumimoji="1" lang="en-US" altLang="ko-KR" sz="6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132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문제점을 해결하기 위한 </a:t>
            </a:r>
            <a:r>
              <a:rPr kumimoji="1" lang="en-US" altLang="ko-KR" sz="1200" b="0" dirty="0">
                <a:latin typeface="+mn-lt"/>
              </a:rPr>
              <a:t>related work</a:t>
            </a:r>
            <a:r>
              <a:rPr kumimoji="1" lang="ko-KR" altLang="en-US" sz="1200" b="0" dirty="0">
                <a:latin typeface="+mn-lt"/>
              </a:rPr>
              <a:t>가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</a:t>
            </a:r>
            <a:r>
              <a:rPr kumimoji="1" lang="en-US" altLang="ko-KR" sz="1200" b="0" dirty="0">
                <a:latin typeface="+mn-lt"/>
              </a:rPr>
              <a:t>, object detection</a:t>
            </a:r>
            <a:r>
              <a:rPr kumimoji="1" lang="ko-KR" altLang="en-US" sz="1200" b="0" dirty="0">
                <a:latin typeface="+mn-lt"/>
              </a:rPr>
              <a:t>의 효율성을 위해서 정확도</a:t>
            </a:r>
            <a:r>
              <a:rPr kumimoji="1" lang="en-US" altLang="ko-KR" sz="1200" b="0" dirty="0">
                <a:latin typeface="+mn-lt"/>
              </a:rPr>
              <a:t>, computation workload </a:t>
            </a:r>
            <a:r>
              <a:rPr kumimoji="1" lang="ko-KR" altLang="en-US" sz="1200" b="0" dirty="0">
                <a:latin typeface="+mn-lt"/>
              </a:rPr>
              <a:t>측면에서 연구를 진행한 결과들이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그러나 이 </a:t>
            </a:r>
            <a:r>
              <a:rPr kumimoji="1" lang="en-US" altLang="ko-KR" sz="1200" b="0" dirty="0">
                <a:latin typeface="+mn-lt"/>
              </a:rPr>
              <a:t>work</a:t>
            </a:r>
            <a:r>
              <a:rPr kumimoji="1" lang="ko-KR" altLang="en-US" sz="1200" b="0" dirty="0">
                <a:latin typeface="+mn-lt"/>
              </a:rPr>
              <a:t>들의 문제점은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을 진행함에 있어서 </a:t>
            </a:r>
            <a:r>
              <a:rPr kumimoji="1" lang="en-US" altLang="ko-KR" sz="1200" b="0" dirty="0">
                <a:latin typeface="+mn-lt"/>
              </a:rPr>
              <a:t>dynamic 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>
                <a:latin typeface="+mn-lt"/>
              </a:rPr>
              <a:t>timing constraint</a:t>
            </a:r>
            <a:r>
              <a:rPr kumimoji="1" lang="ko-KR" altLang="en-US" sz="1200" b="0" dirty="0">
                <a:latin typeface="+mn-lt"/>
              </a:rPr>
              <a:t>를 만족시키지 못한다는 </a:t>
            </a:r>
            <a:r>
              <a:rPr kumimoji="1" lang="en-US" altLang="ko-KR" sz="1200" b="0" dirty="0">
                <a:latin typeface="+mn-lt"/>
              </a:rPr>
              <a:t>limitation</a:t>
            </a:r>
            <a:r>
              <a:rPr kumimoji="1" lang="ko-KR" altLang="en-US" sz="1200" b="0" dirty="0">
                <a:latin typeface="+mn-lt"/>
              </a:rPr>
              <a:t>을 가지고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timely </a:t>
            </a:r>
            <a:r>
              <a:rPr kumimoji="1" lang="en-US" altLang="ko-KR" sz="1200" b="0" dirty="0" err="1">
                <a:latin typeface="+mn-lt"/>
              </a:rPr>
              <a:t>inferene</a:t>
            </a:r>
            <a:r>
              <a:rPr kumimoji="1" lang="ko-KR" altLang="en-US" sz="1200" b="0" dirty="0">
                <a:latin typeface="+mn-lt"/>
              </a:rPr>
              <a:t>를 가능하게 한 </a:t>
            </a:r>
            <a:r>
              <a:rPr kumimoji="1" lang="en-US" altLang="ko-KR" sz="1200" b="0" dirty="0">
                <a:latin typeface="+mn-lt"/>
              </a:rPr>
              <a:t>work</a:t>
            </a:r>
            <a:r>
              <a:rPr kumimoji="1" lang="ko-KR" altLang="en-US" sz="1200" b="0" dirty="0">
                <a:latin typeface="+mn-lt"/>
              </a:rPr>
              <a:t>도 존재한다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그러나 이는 </a:t>
            </a:r>
            <a:r>
              <a:rPr kumimoji="1" lang="en-US" altLang="ko-KR" sz="1200" b="0" dirty="0">
                <a:latin typeface="+mn-lt"/>
              </a:rPr>
              <a:t>task</a:t>
            </a:r>
            <a:r>
              <a:rPr kumimoji="1" lang="ko-KR" altLang="en-US" sz="1200" b="0" dirty="0">
                <a:latin typeface="+mn-lt"/>
              </a:rPr>
              <a:t>의 불필요한 연산을 제거할 수 잇다는 점</a:t>
            </a:r>
            <a:r>
              <a:rPr kumimoji="1" lang="en-US" altLang="ko-KR" sz="1200" b="0" dirty="0">
                <a:latin typeface="+mn-lt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38284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우리의 </a:t>
            </a:r>
            <a:r>
              <a:rPr kumimoji="1" lang="en-US" altLang="ko-KR" sz="1200" b="0" dirty="0">
                <a:latin typeface="+mn-lt"/>
              </a:rPr>
              <a:t>GOAL </a:t>
            </a:r>
            <a:r>
              <a:rPr kumimoji="1" lang="ko-KR" altLang="en-US" sz="1200" b="0" dirty="0">
                <a:latin typeface="+mn-lt"/>
              </a:rPr>
              <a:t>은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리얼타임 멀티카메라 </a:t>
            </a:r>
            <a:r>
              <a:rPr kumimoji="1" lang="en-US" altLang="ko-KR" sz="1200" b="0" dirty="0">
                <a:latin typeface="+mn-lt"/>
              </a:rPr>
              <a:t>object detection </a:t>
            </a:r>
            <a:r>
              <a:rPr kumimoji="1" lang="ko-KR" altLang="en-US" sz="1200" b="0" dirty="0">
                <a:latin typeface="+mn-lt"/>
              </a:rPr>
              <a:t>을 더 효율적으로 하는 것으로 다음과 같은 </a:t>
            </a:r>
            <a:r>
              <a:rPr kumimoji="1" lang="en-US" altLang="ko-KR" sz="1200" b="0" dirty="0">
                <a:latin typeface="+mn-lt"/>
              </a:rPr>
              <a:t>3 </a:t>
            </a:r>
            <a:r>
              <a:rPr kumimoji="1" lang="ko-KR" altLang="en-US" sz="1200" b="0" dirty="0">
                <a:latin typeface="+mn-lt"/>
              </a:rPr>
              <a:t>가지 목표를 가지고 </a:t>
            </a:r>
            <a:r>
              <a:rPr kumimoji="1" lang="en-US" altLang="ko-KR" sz="1200" b="0" dirty="0">
                <a:latin typeface="+mn-lt"/>
              </a:rPr>
              <a:t>framework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ko-KR" altLang="en-US" sz="1200" b="0" dirty="0" err="1">
                <a:latin typeface="+mn-lt"/>
              </a:rPr>
              <a:t>설계했따</a:t>
            </a:r>
            <a:r>
              <a:rPr kumimoji="1" lang="en-US" altLang="ko-KR" sz="1200" b="0" dirty="0">
                <a:latin typeface="+mn-lt"/>
              </a:rPr>
              <a:t>.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200" b="0" dirty="0">
                <a:latin typeface="+mn-lt"/>
              </a:rPr>
              <a:t>가능한 자원을 활용할 수 있는 </a:t>
            </a:r>
            <a:r>
              <a:rPr kumimoji="1" lang="en-US" altLang="ko-KR" sz="1200" b="0" dirty="0">
                <a:latin typeface="+mn-lt"/>
              </a:rPr>
              <a:t>resource efficient framework.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200" b="0" dirty="0">
                <a:latin typeface="+mn-lt"/>
              </a:rPr>
              <a:t>불필요한 연산을 하지 않는 </a:t>
            </a:r>
            <a:r>
              <a:rPr kumimoji="1" lang="en-US" altLang="ko-KR" sz="1200" b="0" dirty="0">
                <a:latin typeface="+mn-lt"/>
              </a:rPr>
              <a:t>computation saving framework.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dynamic 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을 만족 시킬 수 있는 </a:t>
            </a:r>
            <a:r>
              <a:rPr kumimoji="1" lang="en-US" altLang="ko-KR" sz="1200" b="0" dirty="0">
                <a:latin typeface="+mn-lt"/>
              </a:rPr>
              <a:t>timely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>
                <a:latin typeface="+mn-lt"/>
              </a:rPr>
              <a:t>framework.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그리고 각각의 </a:t>
            </a:r>
            <a:r>
              <a:rPr kumimoji="1" lang="en-US" altLang="ko-KR" sz="1200" b="0" dirty="0">
                <a:latin typeface="+mn-lt"/>
              </a:rPr>
              <a:t>goal</a:t>
            </a:r>
            <a:r>
              <a:rPr kumimoji="1" lang="ko-KR" altLang="en-US" sz="1200" b="0" dirty="0">
                <a:latin typeface="+mn-lt"/>
              </a:rPr>
              <a:t>을 위해서 </a:t>
            </a:r>
            <a:r>
              <a:rPr kumimoji="1" lang="en-US" altLang="ko-KR" sz="1200" b="0" dirty="0">
                <a:latin typeface="+mn-lt"/>
              </a:rPr>
              <a:t>merge, patch, scale decision </a:t>
            </a:r>
            <a:r>
              <a:rPr kumimoji="1" lang="ko-KR" altLang="en-US" sz="1200" b="0" dirty="0">
                <a:latin typeface="+mn-lt"/>
              </a:rPr>
              <a:t>방식을 </a:t>
            </a:r>
            <a:r>
              <a:rPr kumimoji="1" lang="en-US" altLang="ko-KR" sz="1200" b="0" dirty="0">
                <a:latin typeface="+mn-lt"/>
              </a:rPr>
              <a:t>framework</a:t>
            </a:r>
            <a:r>
              <a:rPr kumimoji="1" lang="ko-KR" altLang="en-US" sz="1200" b="0" dirty="0">
                <a:latin typeface="+mn-lt"/>
              </a:rPr>
              <a:t>에 구성했다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676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</a:t>
            </a:r>
            <a:r>
              <a:rPr kumimoji="1" lang="en-US" altLang="ko-KR" sz="1200" b="0" dirty="0">
                <a:latin typeface="+mn-lt"/>
              </a:rPr>
              <a:t>computation saving</a:t>
            </a:r>
            <a:r>
              <a:rPr kumimoji="1" lang="ko-KR" altLang="en-US" sz="1200" b="0" dirty="0">
                <a:latin typeface="+mn-lt"/>
              </a:rPr>
              <a:t>을 위해서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Patching </a:t>
            </a:r>
            <a:r>
              <a:rPr kumimoji="1" lang="ko-KR" altLang="en-US" sz="1200" b="0" dirty="0">
                <a:latin typeface="+mn-lt"/>
              </a:rPr>
              <a:t>기법을 적용합니다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Traditional </a:t>
            </a:r>
            <a:r>
              <a:rPr kumimoji="1" lang="ko-KR" altLang="en-US" sz="1200" b="0" dirty="0">
                <a:latin typeface="+mn-lt"/>
              </a:rPr>
              <a:t>방식으로는 이미지의 전체 </a:t>
            </a:r>
            <a:r>
              <a:rPr kumimoji="1" lang="en-US" altLang="ko-KR" sz="1200" b="0" dirty="0">
                <a:latin typeface="+mn-lt"/>
              </a:rPr>
              <a:t>image</a:t>
            </a:r>
            <a:r>
              <a:rPr kumimoji="1" lang="ko-KR" altLang="en-US" sz="1200" b="0" dirty="0">
                <a:latin typeface="+mn-lt"/>
              </a:rPr>
              <a:t>를 입력으로 주는 방식이다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그렇지만 </a:t>
            </a:r>
            <a:r>
              <a:rPr kumimoji="1" lang="en-US" altLang="ko-KR" sz="1200" b="0" dirty="0">
                <a:latin typeface="+mn-lt"/>
              </a:rPr>
              <a:t>multi camera </a:t>
            </a:r>
            <a:r>
              <a:rPr kumimoji="1" lang="ko-KR" altLang="en-US" sz="1200" b="0" dirty="0">
                <a:latin typeface="+mn-lt"/>
              </a:rPr>
              <a:t>입력을 살펴보면 모든 영역에 있어서 중요한 영역이 있는 것이 아니다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이미지의 모든 영역을 </a:t>
            </a:r>
            <a:r>
              <a:rPr kumimoji="1" lang="en-US" altLang="ko-KR" sz="1200" b="0" dirty="0">
                <a:latin typeface="+mn-lt"/>
              </a:rPr>
              <a:t>detection</a:t>
            </a:r>
            <a:r>
              <a:rPr kumimoji="1" lang="ko-KR" altLang="en-US" sz="1200" b="0" dirty="0">
                <a:latin typeface="+mn-lt"/>
              </a:rPr>
              <a:t>을 진행하지 않고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중요한 부분을 따로 추출하여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으로 구성하는 방식을 적용한다면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computation saving</a:t>
            </a:r>
            <a:r>
              <a:rPr kumimoji="1" lang="ko-KR" altLang="en-US" sz="1200" b="0" dirty="0">
                <a:latin typeface="+mn-lt"/>
              </a:rPr>
              <a:t>의 목적을 달성할 수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ko-KR" sz="1200" b="0" dirty="0">
                <a:latin typeface="+mn-lt"/>
              </a:rPr>
            </a:b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89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3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6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595-2691-45CA-A9C9-B57440176AD7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3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1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18.jp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A73214-B533-452F-8554-666DE071E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3922814" y="5087502"/>
            <a:ext cx="1298367" cy="429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D70B81-8235-441B-B034-F866362B81CF}"/>
              </a:ext>
            </a:extLst>
          </p:cNvPr>
          <p:cNvGrpSpPr/>
          <p:nvPr/>
        </p:nvGrpSpPr>
        <p:grpSpPr>
          <a:xfrm>
            <a:off x="0" y="1770498"/>
            <a:ext cx="9144000" cy="2831291"/>
            <a:chOff x="0" y="1682575"/>
            <a:chExt cx="9144000" cy="283129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139A42-2018-48E7-94CA-8E5B7303B85A}"/>
                </a:ext>
              </a:extLst>
            </p:cNvPr>
            <p:cNvSpPr/>
            <p:nvPr/>
          </p:nvSpPr>
          <p:spPr>
            <a:xfrm>
              <a:off x="0" y="436966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41A9F0-8D2F-43C3-9541-536B37B0E4FE}"/>
                </a:ext>
              </a:extLst>
            </p:cNvPr>
            <p:cNvSpPr/>
            <p:nvPr/>
          </p:nvSpPr>
          <p:spPr>
            <a:xfrm>
              <a:off x="0" y="168257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A91DB-303A-4F81-99F8-0D2A77C39D5B}"/>
              </a:ext>
            </a:extLst>
          </p:cNvPr>
          <p:cNvSpPr/>
          <p:nvPr/>
        </p:nvSpPr>
        <p:spPr>
          <a:xfrm>
            <a:off x="146104" y="2489350"/>
            <a:ext cx="8997896" cy="1393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rgbClr val="000000"/>
                </a:solidFill>
                <a:effectLst/>
                <a:ea typeface="한양중고딕"/>
              </a:rPr>
              <a:t>Paste-and-Cut : Collective Image Localization and Classification for Real-Time Multi-Camera Object Detection</a:t>
            </a:r>
            <a:endParaRPr lang="en-US" altLang="ko-KR" sz="2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85A0FD-5E48-4E0E-9C94-D53FC4C1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F7EC6-6702-4AD9-B6D4-4B401C3A4168}"/>
              </a:ext>
            </a:extLst>
          </p:cNvPr>
          <p:cNvSpPr txBox="1"/>
          <p:nvPr/>
        </p:nvSpPr>
        <p:spPr>
          <a:xfrm>
            <a:off x="4508624" y="68172"/>
            <a:ext cx="457200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 : Hoon Sung Chwa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E7AC-451E-4B40-B0C0-4FAEDB5A95A9}"/>
              </a:ext>
            </a:extLst>
          </p:cNvPr>
          <p:cNvSpPr txBox="1"/>
          <p:nvPr/>
        </p:nvSpPr>
        <p:spPr>
          <a:xfrm>
            <a:off x="1691141" y="5735823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 of Electrical  Engineering &amp; Computer Science,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 kye0520 @dgist.ac.kr)</a:t>
            </a:r>
          </a:p>
        </p:txBody>
      </p:sp>
    </p:spTree>
    <p:extLst>
      <p:ext uri="{BB962C8B-B14F-4D97-AF65-F5344CB8AC3E}">
        <p14:creationId xmlns:p14="http://schemas.microsoft.com/office/powerpoint/2010/main" val="288626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	Computation Saving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08010-F55E-862B-BE4B-CE941C29DFCB}"/>
              </a:ext>
            </a:extLst>
          </p:cNvPr>
          <p:cNvSpPr txBox="1"/>
          <p:nvPr/>
        </p:nvSpPr>
        <p:spPr>
          <a:xfrm>
            <a:off x="3162885" y="3897887"/>
            <a:ext cx="28901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Patching Method</a:t>
            </a:r>
          </a:p>
        </p:txBody>
      </p:sp>
      <p:grpSp>
        <p:nvGrpSpPr>
          <p:cNvPr id="84" name="Group 11">
            <a:extLst>
              <a:ext uri="{FF2B5EF4-FFF2-40B4-BE49-F238E27FC236}">
                <a16:creationId xmlns:a16="http://schemas.microsoft.com/office/drawing/2014/main" id="{FF5897E1-6ED8-7BF3-BFE8-E026C07225EC}"/>
              </a:ext>
            </a:extLst>
          </p:cNvPr>
          <p:cNvGrpSpPr/>
          <p:nvPr/>
        </p:nvGrpSpPr>
        <p:grpSpPr>
          <a:xfrm>
            <a:off x="2655865" y="5011822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85" name="Straight Connector 12">
              <a:extLst>
                <a:ext uri="{FF2B5EF4-FFF2-40B4-BE49-F238E27FC236}">
                  <a16:creationId xmlns:a16="http://schemas.microsoft.com/office/drawing/2014/main" id="{540CB197-72DA-384F-9FCF-C46525AFB39F}"/>
                </a:ext>
              </a:extLst>
            </p:cNvPr>
            <p:cNvCxnSpPr>
              <a:cxnSpLocks/>
              <a:stCxn id="97" idx="6"/>
              <a:endCxn id="10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13">
              <a:extLst>
                <a:ext uri="{FF2B5EF4-FFF2-40B4-BE49-F238E27FC236}">
                  <a16:creationId xmlns:a16="http://schemas.microsoft.com/office/drawing/2014/main" id="{6358216B-47B5-AD2A-8769-A8A4C6F46128}"/>
                </a:ext>
              </a:extLst>
            </p:cNvPr>
            <p:cNvCxnSpPr>
              <a:cxnSpLocks/>
              <a:stCxn id="97" idx="6"/>
              <a:endCxn id="11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14">
              <a:extLst>
                <a:ext uri="{FF2B5EF4-FFF2-40B4-BE49-F238E27FC236}">
                  <a16:creationId xmlns:a16="http://schemas.microsoft.com/office/drawing/2014/main" id="{BCC0494E-48F7-6B36-1A09-06342A392D49}"/>
                </a:ext>
              </a:extLst>
            </p:cNvPr>
            <p:cNvCxnSpPr>
              <a:cxnSpLocks/>
              <a:stCxn id="97" idx="6"/>
              <a:endCxn id="11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15">
              <a:extLst>
                <a:ext uri="{FF2B5EF4-FFF2-40B4-BE49-F238E27FC236}">
                  <a16:creationId xmlns:a16="http://schemas.microsoft.com/office/drawing/2014/main" id="{FB579ABB-5628-6871-DCF3-586436B84767}"/>
                </a:ext>
              </a:extLst>
            </p:cNvPr>
            <p:cNvCxnSpPr>
              <a:cxnSpLocks/>
              <a:stCxn id="98" idx="6"/>
              <a:endCxn id="10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9" name="Straight Connector 16">
              <a:extLst>
                <a:ext uri="{FF2B5EF4-FFF2-40B4-BE49-F238E27FC236}">
                  <a16:creationId xmlns:a16="http://schemas.microsoft.com/office/drawing/2014/main" id="{879532CC-C740-2AB5-3461-2F89A6AF2C37}"/>
                </a:ext>
              </a:extLst>
            </p:cNvPr>
            <p:cNvCxnSpPr>
              <a:cxnSpLocks/>
              <a:stCxn id="98" idx="6"/>
              <a:endCxn id="11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0" name="Straight Connector 17">
              <a:extLst>
                <a:ext uri="{FF2B5EF4-FFF2-40B4-BE49-F238E27FC236}">
                  <a16:creationId xmlns:a16="http://schemas.microsoft.com/office/drawing/2014/main" id="{8AE8194C-78E7-62F9-3084-3175255E3298}"/>
                </a:ext>
              </a:extLst>
            </p:cNvPr>
            <p:cNvCxnSpPr>
              <a:cxnSpLocks/>
              <a:stCxn id="98" idx="6"/>
              <a:endCxn id="11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18">
              <a:extLst>
                <a:ext uri="{FF2B5EF4-FFF2-40B4-BE49-F238E27FC236}">
                  <a16:creationId xmlns:a16="http://schemas.microsoft.com/office/drawing/2014/main" id="{E5A5D886-DDA0-0FE9-5A22-4E00241B852C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2" name="Straight Connector 19">
              <a:extLst>
                <a:ext uri="{FF2B5EF4-FFF2-40B4-BE49-F238E27FC236}">
                  <a16:creationId xmlns:a16="http://schemas.microsoft.com/office/drawing/2014/main" id="{5D135AC8-C423-18CA-BE59-40868CBA26C0}"/>
                </a:ext>
              </a:extLst>
            </p:cNvPr>
            <p:cNvCxnSpPr>
              <a:cxnSpLocks/>
              <a:stCxn id="99" idx="6"/>
              <a:endCxn id="11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Connector 21">
              <a:extLst>
                <a:ext uri="{FF2B5EF4-FFF2-40B4-BE49-F238E27FC236}">
                  <a16:creationId xmlns:a16="http://schemas.microsoft.com/office/drawing/2014/main" id="{6105E51E-C9ED-84EA-D350-84FC354237F5}"/>
                </a:ext>
              </a:extLst>
            </p:cNvPr>
            <p:cNvCxnSpPr>
              <a:cxnSpLocks/>
              <a:stCxn id="99" idx="6"/>
              <a:endCxn id="11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4" name="Straight Connector 22">
              <a:extLst>
                <a:ext uri="{FF2B5EF4-FFF2-40B4-BE49-F238E27FC236}">
                  <a16:creationId xmlns:a16="http://schemas.microsoft.com/office/drawing/2014/main" id="{A4CD1966-1E87-2BB9-ABD5-A7280AB5063E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5" name="Straight Connector 23">
              <a:extLst>
                <a:ext uri="{FF2B5EF4-FFF2-40B4-BE49-F238E27FC236}">
                  <a16:creationId xmlns:a16="http://schemas.microsoft.com/office/drawing/2014/main" id="{582A11F0-DA21-7C05-72CF-A217A8F76D72}"/>
                </a:ext>
              </a:extLst>
            </p:cNvPr>
            <p:cNvCxnSpPr>
              <a:cxnSpLocks/>
              <a:stCxn id="100" idx="6"/>
              <a:endCxn id="11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6" name="Straight Connector 24">
              <a:extLst>
                <a:ext uri="{FF2B5EF4-FFF2-40B4-BE49-F238E27FC236}">
                  <a16:creationId xmlns:a16="http://schemas.microsoft.com/office/drawing/2014/main" id="{7870E7A2-5CA4-F80C-34CC-3072333F1A80}"/>
                </a:ext>
              </a:extLst>
            </p:cNvPr>
            <p:cNvCxnSpPr>
              <a:cxnSpLocks/>
              <a:stCxn id="100" idx="6"/>
              <a:endCxn id="11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7" name="Oval 25">
              <a:extLst>
                <a:ext uri="{FF2B5EF4-FFF2-40B4-BE49-F238E27FC236}">
                  <a16:creationId xmlns:a16="http://schemas.microsoft.com/office/drawing/2014/main" id="{C394134A-203A-E8DC-693F-BB601DD17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8" name="Oval 26">
              <a:extLst>
                <a:ext uri="{FF2B5EF4-FFF2-40B4-BE49-F238E27FC236}">
                  <a16:creationId xmlns:a16="http://schemas.microsoft.com/office/drawing/2014/main" id="{91133400-B2D4-A6B0-6100-BBAB0EB989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9" name="Oval 27">
              <a:extLst>
                <a:ext uri="{FF2B5EF4-FFF2-40B4-BE49-F238E27FC236}">
                  <a16:creationId xmlns:a16="http://schemas.microsoft.com/office/drawing/2014/main" id="{3755FAB1-37C1-8996-F094-7894D67A3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0" name="Oval 28">
              <a:extLst>
                <a:ext uri="{FF2B5EF4-FFF2-40B4-BE49-F238E27FC236}">
                  <a16:creationId xmlns:a16="http://schemas.microsoft.com/office/drawing/2014/main" id="{15EE879F-91F1-8762-BA65-3F059F3E2F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01" name="Straight Connector 29">
              <a:extLst>
                <a:ext uri="{FF2B5EF4-FFF2-40B4-BE49-F238E27FC236}">
                  <a16:creationId xmlns:a16="http://schemas.microsoft.com/office/drawing/2014/main" id="{FAB9093C-40B6-63B5-41C6-246E06FA76A4}"/>
                </a:ext>
              </a:extLst>
            </p:cNvPr>
            <p:cNvCxnSpPr>
              <a:cxnSpLocks/>
              <a:stCxn id="109" idx="6"/>
              <a:endCxn id="10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30">
              <a:extLst>
                <a:ext uri="{FF2B5EF4-FFF2-40B4-BE49-F238E27FC236}">
                  <a16:creationId xmlns:a16="http://schemas.microsoft.com/office/drawing/2014/main" id="{9F14E429-2C1B-6BA1-4DAD-39BAF1A5EA67}"/>
                </a:ext>
              </a:extLst>
            </p:cNvPr>
            <p:cNvCxnSpPr>
              <a:cxnSpLocks/>
              <a:stCxn id="109" idx="6"/>
              <a:endCxn id="10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3" name="Straight Connector 31">
              <a:extLst>
                <a:ext uri="{FF2B5EF4-FFF2-40B4-BE49-F238E27FC236}">
                  <a16:creationId xmlns:a16="http://schemas.microsoft.com/office/drawing/2014/main" id="{2EB174A4-53E8-E344-02FA-3D6E979A66EC}"/>
                </a:ext>
              </a:extLst>
            </p:cNvPr>
            <p:cNvCxnSpPr>
              <a:cxnSpLocks/>
              <a:stCxn id="110" idx="6"/>
              <a:endCxn id="10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4" name="Straight Connector 32">
              <a:extLst>
                <a:ext uri="{FF2B5EF4-FFF2-40B4-BE49-F238E27FC236}">
                  <a16:creationId xmlns:a16="http://schemas.microsoft.com/office/drawing/2014/main" id="{8C2AA681-5D03-9181-1D36-34D46313F82F}"/>
                </a:ext>
              </a:extLst>
            </p:cNvPr>
            <p:cNvCxnSpPr>
              <a:cxnSpLocks/>
              <a:stCxn id="110" idx="6"/>
              <a:endCxn id="10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5" name="Straight Connector 33">
              <a:extLst>
                <a:ext uri="{FF2B5EF4-FFF2-40B4-BE49-F238E27FC236}">
                  <a16:creationId xmlns:a16="http://schemas.microsoft.com/office/drawing/2014/main" id="{A899F824-55C1-AD15-FF2D-6C5CE7B4AADB}"/>
                </a:ext>
              </a:extLst>
            </p:cNvPr>
            <p:cNvCxnSpPr>
              <a:cxnSpLocks/>
              <a:stCxn id="111" idx="6"/>
              <a:endCxn id="10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6" name="Straight Connector 34">
              <a:extLst>
                <a:ext uri="{FF2B5EF4-FFF2-40B4-BE49-F238E27FC236}">
                  <a16:creationId xmlns:a16="http://schemas.microsoft.com/office/drawing/2014/main" id="{B9556FD3-25D0-3532-EE8F-E1849425E447}"/>
                </a:ext>
              </a:extLst>
            </p:cNvPr>
            <p:cNvCxnSpPr>
              <a:cxnSpLocks/>
              <a:stCxn id="111" idx="6"/>
              <a:endCxn id="10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07" name="Oval 35">
              <a:extLst>
                <a:ext uri="{FF2B5EF4-FFF2-40B4-BE49-F238E27FC236}">
                  <a16:creationId xmlns:a16="http://schemas.microsoft.com/office/drawing/2014/main" id="{C4544109-E791-C550-27A3-A40B8C13C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8" name="Oval 36">
              <a:extLst>
                <a:ext uri="{FF2B5EF4-FFF2-40B4-BE49-F238E27FC236}">
                  <a16:creationId xmlns:a16="http://schemas.microsoft.com/office/drawing/2014/main" id="{262C9590-B9CF-5F32-C5E1-4631772C0A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9" name="Oval 37">
              <a:extLst>
                <a:ext uri="{FF2B5EF4-FFF2-40B4-BE49-F238E27FC236}">
                  <a16:creationId xmlns:a16="http://schemas.microsoft.com/office/drawing/2014/main" id="{56167196-C982-4C24-EDB7-905ACD1B5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0" name="Oval 38">
              <a:extLst>
                <a:ext uri="{FF2B5EF4-FFF2-40B4-BE49-F238E27FC236}">
                  <a16:creationId xmlns:a16="http://schemas.microsoft.com/office/drawing/2014/main" id="{59F99DA0-68F0-72FA-DA67-BA201EA6F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1" name="Oval 39">
              <a:extLst>
                <a:ext uri="{FF2B5EF4-FFF2-40B4-BE49-F238E27FC236}">
                  <a16:creationId xmlns:a16="http://schemas.microsoft.com/office/drawing/2014/main" id="{D5844308-5B7B-E90D-E37D-09C8EB94A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2" name="Oval 40">
              <a:extLst>
                <a:ext uri="{FF2B5EF4-FFF2-40B4-BE49-F238E27FC236}">
                  <a16:creationId xmlns:a16="http://schemas.microsoft.com/office/drawing/2014/main" id="{67664F56-1A7D-0CA7-1264-7A350F7F5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13" name="Straight Connector 41">
              <a:extLst>
                <a:ext uri="{FF2B5EF4-FFF2-40B4-BE49-F238E27FC236}">
                  <a16:creationId xmlns:a16="http://schemas.microsoft.com/office/drawing/2014/main" id="{AD9C54D4-3E15-559A-39CA-DCC89EE685C6}"/>
                </a:ext>
              </a:extLst>
            </p:cNvPr>
            <p:cNvCxnSpPr>
              <a:cxnSpLocks/>
              <a:stCxn id="109" idx="6"/>
              <a:endCxn id="11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710847B7-F824-4E19-0C6D-F931414AC451}"/>
                </a:ext>
              </a:extLst>
            </p:cNvPr>
            <p:cNvCxnSpPr>
              <a:cxnSpLocks/>
              <a:stCxn id="110" idx="6"/>
              <a:endCxn id="11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5" name="Straight Connector 43">
              <a:extLst>
                <a:ext uri="{FF2B5EF4-FFF2-40B4-BE49-F238E27FC236}">
                  <a16:creationId xmlns:a16="http://schemas.microsoft.com/office/drawing/2014/main" id="{2AC13D4E-AE23-1984-9A1D-A89C1847B325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16" name="Oval 44">
              <a:extLst>
                <a:ext uri="{FF2B5EF4-FFF2-40B4-BE49-F238E27FC236}">
                  <a16:creationId xmlns:a16="http://schemas.microsoft.com/office/drawing/2014/main" id="{478CEB97-A8A0-D953-21C8-1B402ED2C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7" name="Oval 45">
              <a:extLst>
                <a:ext uri="{FF2B5EF4-FFF2-40B4-BE49-F238E27FC236}">
                  <a16:creationId xmlns:a16="http://schemas.microsoft.com/office/drawing/2014/main" id="{413CA43F-90CB-4B2E-43ED-9E09480B8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18" name="Straight Connector 46">
              <a:extLst>
                <a:ext uri="{FF2B5EF4-FFF2-40B4-BE49-F238E27FC236}">
                  <a16:creationId xmlns:a16="http://schemas.microsoft.com/office/drawing/2014/main" id="{21827D2C-F627-D523-73F7-7E67AFDCE804}"/>
                </a:ext>
              </a:extLst>
            </p:cNvPr>
            <p:cNvCxnSpPr>
              <a:cxnSpLocks/>
              <a:stCxn id="107" idx="6"/>
              <a:endCxn id="11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47">
              <a:extLst>
                <a:ext uri="{FF2B5EF4-FFF2-40B4-BE49-F238E27FC236}">
                  <a16:creationId xmlns:a16="http://schemas.microsoft.com/office/drawing/2014/main" id="{E6148A6C-3E90-82F6-356E-C42B71753B31}"/>
                </a:ext>
              </a:extLst>
            </p:cNvPr>
            <p:cNvCxnSpPr>
              <a:cxnSpLocks/>
              <a:stCxn id="112" idx="6"/>
              <a:endCxn id="11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48">
              <a:extLst>
                <a:ext uri="{FF2B5EF4-FFF2-40B4-BE49-F238E27FC236}">
                  <a16:creationId xmlns:a16="http://schemas.microsoft.com/office/drawing/2014/main" id="{E5B47F11-EA52-B071-5C5F-2E7D0EF038BC}"/>
                </a:ext>
              </a:extLst>
            </p:cNvPr>
            <p:cNvCxnSpPr>
              <a:cxnSpLocks/>
              <a:stCxn id="108" idx="6"/>
              <a:endCxn id="11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49">
              <a:extLst>
                <a:ext uri="{FF2B5EF4-FFF2-40B4-BE49-F238E27FC236}">
                  <a16:creationId xmlns:a16="http://schemas.microsoft.com/office/drawing/2014/main" id="{5047E3D7-D29C-699A-2FC6-843BA21A759D}"/>
                </a:ext>
              </a:extLst>
            </p:cNvPr>
            <p:cNvCxnSpPr>
              <a:cxnSpLocks/>
              <a:stCxn id="107" idx="6"/>
              <a:endCxn id="11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50">
              <a:extLst>
                <a:ext uri="{FF2B5EF4-FFF2-40B4-BE49-F238E27FC236}">
                  <a16:creationId xmlns:a16="http://schemas.microsoft.com/office/drawing/2014/main" id="{DD12F46F-17F3-FD0F-25EC-02098D1A5824}"/>
                </a:ext>
              </a:extLst>
            </p:cNvPr>
            <p:cNvCxnSpPr>
              <a:cxnSpLocks/>
              <a:stCxn id="112" idx="6"/>
              <a:endCxn id="11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51">
              <a:extLst>
                <a:ext uri="{FF2B5EF4-FFF2-40B4-BE49-F238E27FC236}">
                  <a16:creationId xmlns:a16="http://schemas.microsoft.com/office/drawing/2014/main" id="{CF8CDF14-2AFE-97BE-6EB0-DF80993CD9F1}"/>
                </a:ext>
              </a:extLst>
            </p:cNvPr>
            <p:cNvCxnSpPr>
              <a:cxnSpLocks/>
              <a:stCxn id="108" idx="6"/>
              <a:endCxn id="11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24" name="화살표: 오른쪽 123">
            <a:extLst>
              <a:ext uri="{FF2B5EF4-FFF2-40B4-BE49-F238E27FC236}">
                <a16:creationId xmlns:a16="http://schemas.microsoft.com/office/drawing/2014/main" id="{30E202FA-D290-88D9-6C1A-89865891C312}"/>
              </a:ext>
            </a:extLst>
          </p:cNvPr>
          <p:cNvSpPr/>
          <p:nvPr/>
        </p:nvSpPr>
        <p:spPr>
          <a:xfrm>
            <a:off x="1957001" y="5169254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536579FA-6B62-01AC-45BF-4B8A22762571}"/>
              </a:ext>
            </a:extLst>
          </p:cNvPr>
          <p:cNvSpPr/>
          <p:nvPr/>
        </p:nvSpPr>
        <p:spPr>
          <a:xfrm>
            <a:off x="3952504" y="5173047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0E7741C-C372-FF5B-7FFC-C6DB1BECF6F9}"/>
              </a:ext>
            </a:extLst>
          </p:cNvPr>
          <p:cNvSpPr/>
          <p:nvPr/>
        </p:nvSpPr>
        <p:spPr>
          <a:xfrm>
            <a:off x="4484067" y="4884213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28D8575-0540-052F-AA4E-600AF71CC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4482945" y="4880413"/>
            <a:ext cx="376805" cy="94186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F4F7B43-5963-E7AE-20D9-3F15071F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4859750" y="4880413"/>
            <a:ext cx="444500" cy="94186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AD5A607-62E0-C9CD-A584-5C155F90C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5304250" y="4880413"/>
            <a:ext cx="244215" cy="3395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2C46D4-FDB5-5A86-CBEF-6CB980381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427606" y="2155357"/>
            <a:ext cx="1793130" cy="1183235"/>
          </a:xfrm>
          <a:prstGeom prst="rect">
            <a:avLst/>
          </a:prstGeom>
        </p:spPr>
      </p:pic>
      <p:pic>
        <p:nvPicPr>
          <p:cNvPr id="3" name="그림 2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9722FB0B-87C9-11D8-A307-AA29BFF5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1"/>
          <a:stretch/>
        </p:blipFill>
        <p:spPr>
          <a:xfrm>
            <a:off x="6728398" y="2164995"/>
            <a:ext cx="1774434" cy="1201668"/>
          </a:xfrm>
          <a:prstGeom prst="rect">
            <a:avLst/>
          </a:prstGeom>
        </p:spPr>
      </p:pic>
      <p:pic>
        <p:nvPicPr>
          <p:cNvPr id="5" name="그림 4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0008FFBA-5DD4-7E14-91DD-FA1085AAC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03" y="2162481"/>
            <a:ext cx="1779066" cy="1189665"/>
          </a:xfrm>
          <a:prstGeom prst="rect">
            <a:avLst/>
          </a:prstGeom>
        </p:spPr>
      </p:pic>
      <p:pic>
        <p:nvPicPr>
          <p:cNvPr id="6" name="그림 5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FC3DBF19-77CD-2096-C8B1-53DF4080F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95" y="2169187"/>
            <a:ext cx="1769194" cy="1169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BB8F6-4ADA-912D-6B5B-B63B0FD486A9}"/>
              </a:ext>
            </a:extLst>
          </p:cNvPr>
          <p:cNvSpPr txBox="1"/>
          <p:nvPr/>
        </p:nvSpPr>
        <p:spPr>
          <a:xfrm>
            <a:off x="3150666" y="1436201"/>
            <a:ext cx="273717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Input Images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4BD759-9781-6501-DFFF-B7CAC81BB417}"/>
              </a:ext>
            </a:extLst>
          </p:cNvPr>
          <p:cNvSpPr/>
          <p:nvPr/>
        </p:nvSpPr>
        <p:spPr>
          <a:xfrm>
            <a:off x="711914" y="2350958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5B78-B8B5-9536-C72E-53A23D2B28FE}"/>
              </a:ext>
            </a:extLst>
          </p:cNvPr>
          <p:cNvSpPr/>
          <p:nvPr/>
        </p:nvSpPr>
        <p:spPr>
          <a:xfrm>
            <a:off x="1154753" y="2366571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9C92FA-DAAC-209B-04D7-28908F371185}"/>
              </a:ext>
            </a:extLst>
          </p:cNvPr>
          <p:cNvSpPr/>
          <p:nvPr/>
        </p:nvSpPr>
        <p:spPr>
          <a:xfrm>
            <a:off x="1589729" y="2617677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85E4E9-BE40-41F7-69AB-FCEE034CFD93}"/>
              </a:ext>
            </a:extLst>
          </p:cNvPr>
          <p:cNvSpPr/>
          <p:nvPr/>
        </p:nvSpPr>
        <p:spPr>
          <a:xfrm>
            <a:off x="2970184" y="2742645"/>
            <a:ext cx="522497" cy="54255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D7882AE-4769-D73F-3E48-F28F5CCFF26F}"/>
              </a:ext>
            </a:extLst>
          </p:cNvPr>
          <p:cNvSpPr/>
          <p:nvPr/>
        </p:nvSpPr>
        <p:spPr>
          <a:xfrm>
            <a:off x="6005231" y="5169254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25E04236-BC36-953C-1325-2753A7249E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5307139" y="5210852"/>
            <a:ext cx="529217" cy="6191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763C04-1434-E21B-47A0-AE478A934AEF}"/>
              </a:ext>
            </a:extLst>
          </p:cNvPr>
          <p:cNvSpPr/>
          <p:nvPr/>
        </p:nvSpPr>
        <p:spPr>
          <a:xfrm>
            <a:off x="377750" y="4902374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407D9B-151B-15A3-A71A-90DB84B2F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376628" y="4898574"/>
            <a:ext cx="376805" cy="9418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13DF67-506E-8A4A-4075-13B4093E1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753433" y="4898574"/>
            <a:ext cx="444500" cy="9418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83F3D9-6D59-9E90-4037-C79B5B2E8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1197933" y="4898574"/>
            <a:ext cx="244215" cy="339556"/>
          </a:xfrm>
          <a:prstGeom prst="rect">
            <a:avLst/>
          </a:prstGeom>
        </p:spPr>
      </p:pic>
      <p:pic>
        <p:nvPicPr>
          <p:cNvPr id="83" name="그림 82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A016CD47-9E5E-15FB-F827-41DE88D86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1200822" y="5229013"/>
            <a:ext cx="529217" cy="619145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A7A0FDF-23CE-B9C0-50CC-12CAC6EAAC3B}"/>
              </a:ext>
            </a:extLst>
          </p:cNvPr>
          <p:cNvSpPr/>
          <p:nvPr/>
        </p:nvSpPr>
        <p:spPr>
          <a:xfrm>
            <a:off x="4482945" y="4888302"/>
            <a:ext cx="397438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345E331-0FB4-9180-5C8D-98AEF0D54CF0}"/>
              </a:ext>
            </a:extLst>
          </p:cNvPr>
          <p:cNvSpPr/>
          <p:nvPr/>
        </p:nvSpPr>
        <p:spPr>
          <a:xfrm>
            <a:off x="4894227" y="4888302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0921A43-03BD-88AE-F365-4F304F6A80B0}"/>
              </a:ext>
            </a:extLst>
          </p:cNvPr>
          <p:cNvSpPr/>
          <p:nvPr/>
        </p:nvSpPr>
        <p:spPr>
          <a:xfrm>
            <a:off x="5335690" y="4923065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D4B2E7-200D-61EC-E060-7EFD5D7B068D}"/>
              </a:ext>
            </a:extLst>
          </p:cNvPr>
          <p:cNvSpPr/>
          <p:nvPr/>
        </p:nvSpPr>
        <p:spPr>
          <a:xfrm>
            <a:off x="5343046" y="5315437"/>
            <a:ext cx="433545" cy="500662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4F3869-7F76-48EA-E421-387C13051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6847718" y="3919109"/>
            <a:ext cx="1793130" cy="1183235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C91E3A6-3BAA-D8CC-4D57-E9B067D1CAB5}"/>
              </a:ext>
            </a:extLst>
          </p:cNvPr>
          <p:cNvSpPr/>
          <p:nvPr/>
        </p:nvSpPr>
        <p:spPr>
          <a:xfrm>
            <a:off x="7132026" y="4114710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23CADCB-67DC-A212-A208-EF83F4852BF1}"/>
              </a:ext>
            </a:extLst>
          </p:cNvPr>
          <p:cNvSpPr/>
          <p:nvPr/>
        </p:nvSpPr>
        <p:spPr>
          <a:xfrm>
            <a:off x="7574865" y="4130323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3314367-41B6-68CF-0DCF-1681A96BA6B5}"/>
              </a:ext>
            </a:extLst>
          </p:cNvPr>
          <p:cNvSpPr/>
          <p:nvPr/>
        </p:nvSpPr>
        <p:spPr>
          <a:xfrm>
            <a:off x="8009841" y="4381429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31EF9D4D-A885-CD02-8AD0-6D7DB920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49" y="5129273"/>
            <a:ext cx="1769194" cy="116940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CC30B8E-D709-9D3B-93DB-820D9C366B45}"/>
              </a:ext>
            </a:extLst>
          </p:cNvPr>
          <p:cNvSpPr/>
          <p:nvPr/>
        </p:nvSpPr>
        <p:spPr>
          <a:xfrm>
            <a:off x="7171038" y="5702731"/>
            <a:ext cx="522497" cy="54255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DCBAF1D-778A-4E74-F93F-FADA199FE042}"/>
              </a:ext>
            </a:extLst>
          </p:cNvPr>
          <p:cNvCxnSpPr>
            <a:cxnSpLocks/>
          </p:cNvCxnSpPr>
          <p:nvPr/>
        </p:nvCxnSpPr>
        <p:spPr>
          <a:xfrm flipV="1">
            <a:off x="4699511" y="4168552"/>
            <a:ext cx="2634116" cy="7364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B1936AAE-F602-10EB-BC2C-D5DF54A50409}"/>
              </a:ext>
            </a:extLst>
          </p:cNvPr>
          <p:cNvCxnSpPr>
            <a:cxnSpLocks/>
          </p:cNvCxnSpPr>
          <p:nvPr/>
        </p:nvCxnSpPr>
        <p:spPr>
          <a:xfrm flipV="1">
            <a:off x="5054495" y="4320801"/>
            <a:ext cx="2634116" cy="7364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9534DA5D-78AE-9ACB-5262-7214B64824C4}"/>
              </a:ext>
            </a:extLst>
          </p:cNvPr>
          <p:cNvCxnSpPr>
            <a:cxnSpLocks/>
          </p:cNvCxnSpPr>
          <p:nvPr/>
        </p:nvCxnSpPr>
        <p:spPr>
          <a:xfrm flipV="1">
            <a:off x="5426357" y="4459916"/>
            <a:ext cx="2718405" cy="63710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0E32DEB-E1CA-E146-220E-511D11E5FF32}"/>
              </a:ext>
            </a:extLst>
          </p:cNvPr>
          <p:cNvCxnSpPr>
            <a:cxnSpLocks/>
          </p:cNvCxnSpPr>
          <p:nvPr/>
        </p:nvCxnSpPr>
        <p:spPr>
          <a:xfrm>
            <a:off x="5594784" y="5555690"/>
            <a:ext cx="1896737" cy="48805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3806D1DB-ACD1-4F6E-72E6-B29B45B9C12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65031" y="3086382"/>
            <a:ext cx="317149" cy="181219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168389AF-ED39-939F-5D44-B4971771F770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975683" y="2923837"/>
            <a:ext cx="287064" cy="19747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5C03C180-9CE6-A3CD-E634-92E16B588592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320041" y="2696280"/>
            <a:ext cx="338892" cy="22022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A437EE1-74B9-CB44-A77D-E5D32256C15A}"/>
              </a:ext>
            </a:extLst>
          </p:cNvPr>
          <p:cNvCxnSpPr>
            <a:cxnSpLocks/>
          </p:cNvCxnSpPr>
          <p:nvPr/>
        </p:nvCxnSpPr>
        <p:spPr>
          <a:xfrm flipH="1">
            <a:off x="1730658" y="3150410"/>
            <a:ext cx="1280145" cy="20865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928CB2C-240C-F1D0-2E75-8AD8C6BFE29B}"/>
              </a:ext>
            </a:extLst>
          </p:cNvPr>
          <p:cNvSpPr txBox="1"/>
          <p:nvPr/>
        </p:nvSpPr>
        <p:spPr>
          <a:xfrm>
            <a:off x="-3982" y="5897261"/>
            <a:ext cx="232657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Patched Canvas Frame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EC3F12E-7C7C-5D5F-3F02-865ACD37DC75}"/>
              </a:ext>
            </a:extLst>
          </p:cNvPr>
          <p:cNvSpPr txBox="1"/>
          <p:nvPr/>
        </p:nvSpPr>
        <p:spPr>
          <a:xfrm>
            <a:off x="1043949" y="6391390"/>
            <a:ext cx="745888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Object Patching will dramatically save multi camera computation workload!</a:t>
            </a:r>
          </a:p>
        </p:txBody>
      </p:sp>
    </p:spTree>
    <p:extLst>
      <p:ext uri="{BB962C8B-B14F-4D97-AF65-F5344CB8AC3E}">
        <p14:creationId xmlns:p14="http://schemas.microsoft.com/office/powerpoint/2010/main" val="7276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4" grpId="0" animBg="1"/>
      <p:bldP spid="125" grpId="0" animBg="1"/>
      <p:bldP spid="126" grpId="0" animBg="1"/>
      <p:bldP spid="14" grpId="0" animBg="1"/>
      <p:bldP spid="18" grpId="0" animBg="1"/>
      <p:bldP spid="130" grpId="0" animBg="1"/>
      <p:bldP spid="131" grpId="0" animBg="1"/>
      <p:bldP spid="132" grpId="0" animBg="1"/>
      <p:bldP spid="133" grpId="0" animBg="1"/>
      <p:bldP spid="135" grpId="0" animBg="1"/>
      <p:bldP spid="136" grpId="0" animBg="1"/>
      <p:bldP spid="137" grpId="0" animBg="1"/>
      <p:bldP spid="139" grpId="0" animBg="1"/>
      <p:bldP spid="163" grpId="0"/>
      <p:bldP spid="1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	Computation Saving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Region of Interest (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 Patching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A3F222-5C02-91B1-9663-37FD7E0708F9}"/>
              </a:ext>
            </a:extLst>
          </p:cNvPr>
          <p:cNvSpPr/>
          <p:nvPr/>
        </p:nvSpPr>
        <p:spPr>
          <a:xfrm>
            <a:off x="2868587" y="4052199"/>
            <a:ext cx="1697009" cy="1076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91983-3995-9F5B-E3A6-8257BC64675C}"/>
              </a:ext>
            </a:extLst>
          </p:cNvPr>
          <p:cNvSpPr txBox="1"/>
          <p:nvPr/>
        </p:nvSpPr>
        <p:spPr>
          <a:xfrm>
            <a:off x="1505602" y="5589233"/>
            <a:ext cx="6193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77% of possibility to lower computation over 50% of an image!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0AA30-DB54-D135-CFF8-C811F0649A78}"/>
              </a:ext>
            </a:extLst>
          </p:cNvPr>
          <p:cNvSpPr txBox="1"/>
          <p:nvPr/>
        </p:nvSpPr>
        <p:spPr>
          <a:xfrm>
            <a:off x="5290748" y="2153095"/>
            <a:ext cx="3331150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Occupancy Ratio of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in an image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DFE2729D-4E6B-7F83-D748-E2D7A37D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51" y="2698126"/>
            <a:ext cx="2880968" cy="255500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04E112-0005-029F-B99F-4A579EEFFF7D}"/>
              </a:ext>
            </a:extLst>
          </p:cNvPr>
          <p:cNvCxnSpPr>
            <a:cxnSpLocks/>
          </p:cNvCxnSpPr>
          <p:nvPr/>
        </p:nvCxnSpPr>
        <p:spPr>
          <a:xfrm>
            <a:off x="5669403" y="2807053"/>
            <a:ext cx="12153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8232B7-3474-EC4C-5C8C-8286D09BB604}"/>
              </a:ext>
            </a:extLst>
          </p:cNvPr>
          <p:cNvSpPr txBox="1"/>
          <p:nvPr/>
        </p:nvSpPr>
        <p:spPr>
          <a:xfrm>
            <a:off x="5888004" y="2793248"/>
            <a:ext cx="829087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77.8%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E6E59F-1186-A7E8-F168-CFB04919D44A}"/>
              </a:ext>
            </a:extLst>
          </p:cNvPr>
          <p:cNvCxnSpPr>
            <a:cxnSpLocks/>
          </p:cNvCxnSpPr>
          <p:nvPr/>
        </p:nvCxnSpPr>
        <p:spPr>
          <a:xfrm>
            <a:off x="6956323" y="2615577"/>
            <a:ext cx="0" cy="25106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C0C77CA-99DE-60C3-DCB3-9B320F779E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463453" y="2852278"/>
            <a:ext cx="1697012" cy="11372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7E2336-A93C-7E5B-C48E-2F3A34252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2" t="15867" r="63326" b="1998"/>
          <a:stretch/>
        </p:blipFill>
        <p:spPr>
          <a:xfrm>
            <a:off x="3200998" y="2858946"/>
            <a:ext cx="376805" cy="9418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A1F2E8-A747-5F1F-8435-667F2A2095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60" t="20144" r="37680" b="784"/>
          <a:stretch/>
        </p:blipFill>
        <p:spPr>
          <a:xfrm>
            <a:off x="3577803" y="2858946"/>
            <a:ext cx="444500" cy="9418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5D549E-5669-9766-87B6-2056470B3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8" t="34095" r="23614" b="35920"/>
          <a:stretch/>
        </p:blipFill>
        <p:spPr>
          <a:xfrm>
            <a:off x="4022303" y="2858946"/>
            <a:ext cx="244215" cy="3395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7478A4-1D1C-E51A-30A2-9D7667B62667}"/>
              </a:ext>
            </a:extLst>
          </p:cNvPr>
          <p:cNvSpPr txBox="1"/>
          <p:nvPr/>
        </p:nvSpPr>
        <p:spPr>
          <a:xfrm>
            <a:off x="1343151" y="6085744"/>
            <a:ext cx="681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Therefore, </a:t>
            </a:r>
            <a:r>
              <a:rPr lang="en-US" altLang="ko-KR" b="1" dirty="0" err="1"/>
              <a:t>RoI</a:t>
            </a:r>
            <a:r>
              <a:rPr lang="en-US" altLang="ko-KR" b="1" dirty="0"/>
              <a:t> patching helps save DNN computational workload.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147166-EA94-7026-E054-796E8F5B0137}"/>
              </a:ext>
            </a:extLst>
          </p:cNvPr>
          <p:cNvSpPr txBox="1"/>
          <p:nvPr/>
        </p:nvSpPr>
        <p:spPr>
          <a:xfrm>
            <a:off x="453730" y="2200520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E4216-652D-1041-83DF-CF4CD3333648}"/>
              </a:ext>
            </a:extLst>
          </p:cNvPr>
          <p:cNvSpPr txBox="1"/>
          <p:nvPr/>
        </p:nvSpPr>
        <p:spPr>
          <a:xfrm>
            <a:off x="2919860" y="2177674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Occupancy Ratio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9FA86D-B841-8174-34FD-99F255608C4A}"/>
              </a:ext>
            </a:extLst>
          </p:cNvPr>
          <p:cNvSpPr/>
          <p:nvPr/>
        </p:nvSpPr>
        <p:spPr>
          <a:xfrm>
            <a:off x="674739" y="2984197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584307-D42D-E7E3-407F-815B5C5233C1}"/>
              </a:ext>
            </a:extLst>
          </p:cNvPr>
          <p:cNvSpPr/>
          <p:nvPr/>
        </p:nvSpPr>
        <p:spPr>
          <a:xfrm>
            <a:off x="1117578" y="2999810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A03793-D9EC-BCC2-86E4-D97898D10131}"/>
              </a:ext>
            </a:extLst>
          </p:cNvPr>
          <p:cNvSpPr/>
          <p:nvPr/>
        </p:nvSpPr>
        <p:spPr>
          <a:xfrm>
            <a:off x="1552554" y="3250916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673148-59CB-6E37-6EC3-800F563C33CC}"/>
              </a:ext>
            </a:extLst>
          </p:cNvPr>
          <p:cNvSpPr/>
          <p:nvPr/>
        </p:nvSpPr>
        <p:spPr>
          <a:xfrm>
            <a:off x="497022" y="4034161"/>
            <a:ext cx="177717" cy="18496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FE521-8203-5BFC-A349-40A79A533CEA}"/>
              </a:ext>
            </a:extLst>
          </p:cNvPr>
          <p:cNvSpPr txBox="1"/>
          <p:nvPr/>
        </p:nvSpPr>
        <p:spPr>
          <a:xfrm>
            <a:off x="582670" y="3850017"/>
            <a:ext cx="67434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20724B6-FF9F-42DC-C6B3-78933609B695}"/>
              </a:ext>
            </a:extLst>
          </p:cNvPr>
          <p:cNvCxnSpPr>
            <a:cxnSpLocks/>
          </p:cNvCxnSpPr>
          <p:nvPr/>
        </p:nvCxnSpPr>
        <p:spPr>
          <a:xfrm flipV="1">
            <a:off x="2701520" y="3927985"/>
            <a:ext cx="2048173" cy="7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	Computation Saving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08010-F55E-862B-BE4B-CE941C29DFCB}"/>
              </a:ext>
            </a:extLst>
          </p:cNvPr>
          <p:cNvSpPr txBox="1"/>
          <p:nvPr/>
        </p:nvSpPr>
        <p:spPr>
          <a:xfrm>
            <a:off x="3307990" y="3891942"/>
            <a:ext cx="28901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Patching Method</a:t>
            </a:r>
          </a:p>
        </p:txBody>
      </p:sp>
      <p:grpSp>
        <p:nvGrpSpPr>
          <p:cNvPr id="84" name="Group 11">
            <a:extLst>
              <a:ext uri="{FF2B5EF4-FFF2-40B4-BE49-F238E27FC236}">
                <a16:creationId xmlns:a16="http://schemas.microsoft.com/office/drawing/2014/main" id="{FF5897E1-6ED8-7BF3-BFE8-E026C07225EC}"/>
              </a:ext>
            </a:extLst>
          </p:cNvPr>
          <p:cNvGrpSpPr/>
          <p:nvPr/>
        </p:nvGrpSpPr>
        <p:grpSpPr>
          <a:xfrm>
            <a:off x="2655865" y="5011822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85" name="Straight Connector 12">
              <a:extLst>
                <a:ext uri="{FF2B5EF4-FFF2-40B4-BE49-F238E27FC236}">
                  <a16:creationId xmlns:a16="http://schemas.microsoft.com/office/drawing/2014/main" id="{540CB197-72DA-384F-9FCF-C46525AFB39F}"/>
                </a:ext>
              </a:extLst>
            </p:cNvPr>
            <p:cNvCxnSpPr>
              <a:cxnSpLocks/>
              <a:stCxn id="97" idx="6"/>
              <a:endCxn id="10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13">
              <a:extLst>
                <a:ext uri="{FF2B5EF4-FFF2-40B4-BE49-F238E27FC236}">
                  <a16:creationId xmlns:a16="http://schemas.microsoft.com/office/drawing/2014/main" id="{6358216B-47B5-AD2A-8769-A8A4C6F46128}"/>
                </a:ext>
              </a:extLst>
            </p:cNvPr>
            <p:cNvCxnSpPr>
              <a:cxnSpLocks/>
              <a:stCxn id="97" idx="6"/>
              <a:endCxn id="11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14">
              <a:extLst>
                <a:ext uri="{FF2B5EF4-FFF2-40B4-BE49-F238E27FC236}">
                  <a16:creationId xmlns:a16="http://schemas.microsoft.com/office/drawing/2014/main" id="{BCC0494E-48F7-6B36-1A09-06342A392D49}"/>
                </a:ext>
              </a:extLst>
            </p:cNvPr>
            <p:cNvCxnSpPr>
              <a:cxnSpLocks/>
              <a:stCxn id="97" idx="6"/>
              <a:endCxn id="11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15">
              <a:extLst>
                <a:ext uri="{FF2B5EF4-FFF2-40B4-BE49-F238E27FC236}">
                  <a16:creationId xmlns:a16="http://schemas.microsoft.com/office/drawing/2014/main" id="{FB579ABB-5628-6871-DCF3-586436B84767}"/>
                </a:ext>
              </a:extLst>
            </p:cNvPr>
            <p:cNvCxnSpPr>
              <a:cxnSpLocks/>
              <a:stCxn id="98" idx="6"/>
              <a:endCxn id="10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9" name="Straight Connector 16">
              <a:extLst>
                <a:ext uri="{FF2B5EF4-FFF2-40B4-BE49-F238E27FC236}">
                  <a16:creationId xmlns:a16="http://schemas.microsoft.com/office/drawing/2014/main" id="{879532CC-C740-2AB5-3461-2F89A6AF2C37}"/>
                </a:ext>
              </a:extLst>
            </p:cNvPr>
            <p:cNvCxnSpPr>
              <a:cxnSpLocks/>
              <a:stCxn id="98" idx="6"/>
              <a:endCxn id="11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0" name="Straight Connector 17">
              <a:extLst>
                <a:ext uri="{FF2B5EF4-FFF2-40B4-BE49-F238E27FC236}">
                  <a16:creationId xmlns:a16="http://schemas.microsoft.com/office/drawing/2014/main" id="{8AE8194C-78E7-62F9-3084-3175255E3298}"/>
                </a:ext>
              </a:extLst>
            </p:cNvPr>
            <p:cNvCxnSpPr>
              <a:cxnSpLocks/>
              <a:stCxn id="98" idx="6"/>
              <a:endCxn id="11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18">
              <a:extLst>
                <a:ext uri="{FF2B5EF4-FFF2-40B4-BE49-F238E27FC236}">
                  <a16:creationId xmlns:a16="http://schemas.microsoft.com/office/drawing/2014/main" id="{E5A5D886-DDA0-0FE9-5A22-4E00241B852C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2" name="Straight Connector 19">
              <a:extLst>
                <a:ext uri="{FF2B5EF4-FFF2-40B4-BE49-F238E27FC236}">
                  <a16:creationId xmlns:a16="http://schemas.microsoft.com/office/drawing/2014/main" id="{5D135AC8-C423-18CA-BE59-40868CBA26C0}"/>
                </a:ext>
              </a:extLst>
            </p:cNvPr>
            <p:cNvCxnSpPr>
              <a:cxnSpLocks/>
              <a:stCxn id="99" idx="6"/>
              <a:endCxn id="11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Connector 21">
              <a:extLst>
                <a:ext uri="{FF2B5EF4-FFF2-40B4-BE49-F238E27FC236}">
                  <a16:creationId xmlns:a16="http://schemas.microsoft.com/office/drawing/2014/main" id="{6105E51E-C9ED-84EA-D350-84FC354237F5}"/>
                </a:ext>
              </a:extLst>
            </p:cNvPr>
            <p:cNvCxnSpPr>
              <a:cxnSpLocks/>
              <a:stCxn id="99" idx="6"/>
              <a:endCxn id="11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4" name="Straight Connector 22">
              <a:extLst>
                <a:ext uri="{FF2B5EF4-FFF2-40B4-BE49-F238E27FC236}">
                  <a16:creationId xmlns:a16="http://schemas.microsoft.com/office/drawing/2014/main" id="{A4CD1966-1E87-2BB9-ABD5-A7280AB5063E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5" name="Straight Connector 23">
              <a:extLst>
                <a:ext uri="{FF2B5EF4-FFF2-40B4-BE49-F238E27FC236}">
                  <a16:creationId xmlns:a16="http://schemas.microsoft.com/office/drawing/2014/main" id="{582A11F0-DA21-7C05-72CF-A217A8F76D72}"/>
                </a:ext>
              </a:extLst>
            </p:cNvPr>
            <p:cNvCxnSpPr>
              <a:cxnSpLocks/>
              <a:stCxn id="100" idx="6"/>
              <a:endCxn id="11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6" name="Straight Connector 24">
              <a:extLst>
                <a:ext uri="{FF2B5EF4-FFF2-40B4-BE49-F238E27FC236}">
                  <a16:creationId xmlns:a16="http://schemas.microsoft.com/office/drawing/2014/main" id="{7870E7A2-5CA4-F80C-34CC-3072333F1A80}"/>
                </a:ext>
              </a:extLst>
            </p:cNvPr>
            <p:cNvCxnSpPr>
              <a:cxnSpLocks/>
              <a:stCxn id="100" idx="6"/>
              <a:endCxn id="11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7" name="Oval 25">
              <a:extLst>
                <a:ext uri="{FF2B5EF4-FFF2-40B4-BE49-F238E27FC236}">
                  <a16:creationId xmlns:a16="http://schemas.microsoft.com/office/drawing/2014/main" id="{C394134A-203A-E8DC-693F-BB601DD17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8" name="Oval 26">
              <a:extLst>
                <a:ext uri="{FF2B5EF4-FFF2-40B4-BE49-F238E27FC236}">
                  <a16:creationId xmlns:a16="http://schemas.microsoft.com/office/drawing/2014/main" id="{91133400-B2D4-A6B0-6100-BBAB0EB989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9" name="Oval 27">
              <a:extLst>
                <a:ext uri="{FF2B5EF4-FFF2-40B4-BE49-F238E27FC236}">
                  <a16:creationId xmlns:a16="http://schemas.microsoft.com/office/drawing/2014/main" id="{3755FAB1-37C1-8996-F094-7894D67A3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0" name="Oval 28">
              <a:extLst>
                <a:ext uri="{FF2B5EF4-FFF2-40B4-BE49-F238E27FC236}">
                  <a16:creationId xmlns:a16="http://schemas.microsoft.com/office/drawing/2014/main" id="{15EE879F-91F1-8762-BA65-3F059F3E2F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01" name="Straight Connector 29">
              <a:extLst>
                <a:ext uri="{FF2B5EF4-FFF2-40B4-BE49-F238E27FC236}">
                  <a16:creationId xmlns:a16="http://schemas.microsoft.com/office/drawing/2014/main" id="{FAB9093C-40B6-63B5-41C6-246E06FA76A4}"/>
                </a:ext>
              </a:extLst>
            </p:cNvPr>
            <p:cNvCxnSpPr>
              <a:cxnSpLocks/>
              <a:stCxn id="109" idx="6"/>
              <a:endCxn id="10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30">
              <a:extLst>
                <a:ext uri="{FF2B5EF4-FFF2-40B4-BE49-F238E27FC236}">
                  <a16:creationId xmlns:a16="http://schemas.microsoft.com/office/drawing/2014/main" id="{9F14E429-2C1B-6BA1-4DAD-39BAF1A5EA67}"/>
                </a:ext>
              </a:extLst>
            </p:cNvPr>
            <p:cNvCxnSpPr>
              <a:cxnSpLocks/>
              <a:stCxn id="109" idx="6"/>
              <a:endCxn id="10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3" name="Straight Connector 31">
              <a:extLst>
                <a:ext uri="{FF2B5EF4-FFF2-40B4-BE49-F238E27FC236}">
                  <a16:creationId xmlns:a16="http://schemas.microsoft.com/office/drawing/2014/main" id="{2EB174A4-53E8-E344-02FA-3D6E979A66EC}"/>
                </a:ext>
              </a:extLst>
            </p:cNvPr>
            <p:cNvCxnSpPr>
              <a:cxnSpLocks/>
              <a:stCxn id="110" idx="6"/>
              <a:endCxn id="10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4" name="Straight Connector 32">
              <a:extLst>
                <a:ext uri="{FF2B5EF4-FFF2-40B4-BE49-F238E27FC236}">
                  <a16:creationId xmlns:a16="http://schemas.microsoft.com/office/drawing/2014/main" id="{8C2AA681-5D03-9181-1D36-34D46313F82F}"/>
                </a:ext>
              </a:extLst>
            </p:cNvPr>
            <p:cNvCxnSpPr>
              <a:cxnSpLocks/>
              <a:stCxn id="110" idx="6"/>
              <a:endCxn id="10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5" name="Straight Connector 33">
              <a:extLst>
                <a:ext uri="{FF2B5EF4-FFF2-40B4-BE49-F238E27FC236}">
                  <a16:creationId xmlns:a16="http://schemas.microsoft.com/office/drawing/2014/main" id="{A899F824-55C1-AD15-FF2D-6C5CE7B4AADB}"/>
                </a:ext>
              </a:extLst>
            </p:cNvPr>
            <p:cNvCxnSpPr>
              <a:cxnSpLocks/>
              <a:stCxn id="111" idx="6"/>
              <a:endCxn id="10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6" name="Straight Connector 34">
              <a:extLst>
                <a:ext uri="{FF2B5EF4-FFF2-40B4-BE49-F238E27FC236}">
                  <a16:creationId xmlns:a16="http://schemas.microsoft.com/office/drawing/2014/main" id="{B9556FD3-25D0-3532-EE8F-E1849425E447}"/>
                </a:ext>
              </a:extLst>
            </p:cNvPr>
            <p:cNvCxnSpPr>
              <a:cxnSpLocks/>
              <a:stCxn id="111" idx="6"/>
              <a:endCxn id="10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07" name="Oval 35">
              <a:extLst>
                <a:ext uri="{FF2B5EF4-FFF2-40B4-BE49-F238E27FC236}">
                  <a16:creationId xmlns:a16="http://schemas.microsoft.com/office/drawing/2014/main" id="{C4544109-E791-C550-27A3-A40B8C13C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8" name="Oval 36">
              <a:extLst>
                <a:ext uri="{FF2B5EF4-FFF2-40B4-BE49-F238E27FC236}">
                  <a16:creationId xmlns:a16="http://schemas.microsoft.com/office/drawing/2014/main" id="{262C9590-B9CF-5F32-C5E1-4631772C0A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9" name="Oval 37">
              <a:extLst>
                <a:ext uri="{FF2B5EF4-FFF2-40B4-BE49-F238E27FC236}">
                  <a16:creationId xmlns:a16="http://schemas.microsoft.com/office/drawing/2014/main" id="{56167196-C982-4C24-EDB7-905ACD1B5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0" name="Oval 38">
              <a:extLst>
                <a:ext uri="{FF2B5EF4-FFF2-40B4-BE49-F238E27FC236}">
                  <a16:creationId xmlns:a16="http://schemas.microsoft.com/office/drawing/2014/main" id="{59F99DA0-68F0-72FA-DA67-BA201EA6F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1" name="Oval 39">
              <a:extLst>
                <a:ext uri="{FF2B5EF4-FFF2-40B4-BE49-F238E27FC236}">
                  <a16:creationId xmlns:a16="http://schemas.microsoft.com/office/drawing/2014/main" id="{D5844308-5B7B-E90D-E37D-09C8EB94A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2" name="Oval 40">
              <a:extLst>
                <a:ext uri="{FF2B5EF4-FFF2-40B4-BE49-F238E27FC236}">
                  <a16:creationId xmlns:a16="http://schemas.microsoft.com/office/drawing/2014/main" id="{67664F56-1A7D-0CA7-1264-7A350F7F5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13" name="Straight Connector 41">
              <a:extLst>
                <a:ext uri="{FF2B5EF4-FFF2-40B4-BE49-F238E27FC236}">
                  <a16:creationId xmlns:a16="http://schemas.microsoft.com/office/drawing/2014/main" id="{AD9C54D4-3E15-559A-39CA-DCC89EE685C6}"/>
                </a:ext>
              </a:extLst>
            </p:cNvPr>
            <p:cNvCxnSpPr>
              <a:cxnSpLocks/>
              <a:stCxn id="109" idx="6"/>
              <a:endCxn id="11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710847B7-F824-4E19-0C6D-F931414AC451}"/>
                </a:ext>
              </a:extLst>
            </p:cNvPr>
            <p:cNvCxnSpPr>
              <a:cxnSpLocks/>
              <a:stCxn id="110" idx="6"/>
              <a:endCxn id="11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5" name="Straight Connector 43">
              <a:extLst>
                <a:ext uri="{FF2B5EF4-FFF2-40B4-BE49-F238E27FC236}">
                  <a16:creationId xmlns:a16="http://schemas.microsoft.com/office/drawing/2014/main" id="{2AC13D4E-AE23-1984-9A1D-A89C1847B325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16" name="Oval 44">
              <a:extLst>
                <a:ext uri="{FF2B5EF4-FFF2-40B4-BE49-F238E27FC236}">
                  <a16:creationId xmlns:a16="http://schemas.microsoft.com/office/drawing/2014/main" id="{478CEB97-A8A0-D953-21C8-1B402ED2C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7" name="Oval 45">
              <a:extLst>
                <a:ext uri="{FF2B5EF4-FFF2-40B4-BE49-F238E27FC236}">
                  <a16:creationId xmlns:a16="http://schemas.microsoft.com/office/drawing/2014/main" id="{413CA43F-90CB-4B2E-43ED-9E09480B8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18" name="Straight Connector 46">
              <a:extLst>
                <a:ext uri="{FF2B5EF4-FFF2-40B4-BE49-F238E27FC236}">
                  <a16:creationId xmlns:a16="http://schemas.microsoft.com/office/drawing/2014/main" id="{21827D2C-F627-D523-73F7-7E67AFDCE804}"/>
                </a:ext>
              </a:extLst>
            </p:cNvPr>
            <p:cNvCxnSpPr>
              <a:cxnSpLocks/>
              <a:stCxn id="107" idx="6"/>
              <a:endCxn id="11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47">
              <a:extLst>
                <a:ext uri="{FF2B5EF4-FFF2-40B4-BE49-F238E27FC236}">
                  <a16:creationId xmlns:a16="http://schemas.microsoft.com/office/drawing/2014/main" id="{E6148A6C-3E90-82F6-356E-C42B71753B31}"/>
                </a:ext>
              </a:extLst>
            </p:cNvPr>
            <p:cNvCxnSpPr>
              <a:cxnSpLocks/>
              <a:stCxn id="112" idx="6"/>
              <a:endCxn id="11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48">
              <a:extLst>
                <a:ext uri="{FF2B5EF4-FFF2-40B4-BE49-F238E27FC236}">
                  <a16:creationId xmlns:a16="http://schemas.microsoft.com/office/drawing/2014/main" id="{E5B47F11-EA52-B071-5C5F-2E7D0EF038BC}"/>
                </a:ext>
              </a:extLst>
            </p:cNvPr>
            <p:cNvCxnSpPr>
              <a:cxnSpLocks/>
              <a:stCxn id="108" idx="6"/>
              <a:endCxn id="11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49">
              <a:extLst>
                <a:ext uri="{FF2B5EF4-FFF2-40B4-BE49-F238E27FC236}">
                  <a16:creationId xmlns:a16="http://schemas.microsoft.com/office/drawing/2014/main" id="{5047E3D7-D29C-699A-2FC6-843BA21A759D}"/>
                </a:ext>
              </a:extLst>
            </p:cNvPr>
            <p:cNvCxnSpPr>
              <a:cxnSpLocks/>
              <a:stCxn id="107" idx="6"/>
              <a:endCxn id="11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50">
              <a:extLst>
                <a:ext uri="{FF2B5EF4-FFF2-40B4-BE49-F238E27FC236}">
                  <a16:creationId xmlns:a16="http://schemas.microsoft.com/office/drawing/2014/main" id="{DD12F46F-17F3-FD0F-25EC-02098D1A5824}"/>
                </a:ext>
              </a:extLst>
            </p:cNvPr>
            <p:cNvCxnSpPr>
              <a:cxnSpLocks/>
              <a:stCxn id="112" idx="6"/>
              <a:endCxn id="11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51">
              <a:extLst>
                <a:ext uri="{FF2B5EF4-FFF2-40B4-BE49-F238E27FC236}">
                  <a16:creationId xmlns:a16="http://schemas.microsoft.com/office/drawing/2014/main" id="{CF8CDF14-2AFE-97BE-6EB0-DF80993CD9F1}"/>
                </a:ext>
              </a:extLst>
            </p:cNvPr>
            <p:cNvCxnSpPr>
              <a:cxnSpLocks/>
              <a:stCxn id="108" idx="6"/>
              <a:endCxn id="11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24" name="화살표: 오른쪽 123">
            <a:extLst>
              <a:ext uri="{FF2B5EF4-FFF2-40B4-BE49-F238E27FC236}">
                <a16:creationId xmlns:a16="http://schemas.microsoft.com/office/drawing/2014/main" id="{30E202FA-D290-88D9-6C1A-89865891C312}"/>
              </a:ext>
            </a:extLst>
          </p:cNvPr>
          <p:cNvSpPr/>
          <p:nvPr/>
        </p:nvSpPr>
        <p:spPr>
          <a:xfrm>
            <a:off x="1957001" y="5169254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536579FA-6B62-01AC-45BF-4B8A22762571}"/>
              </a:ext>
            </a:extLst>
          </p:cNvPr>
          <p:cNvSpPr/>
          <p:nvPr/>
        </p:nvSpPr>
        <p:spPr>
          <a:xfrm>
            <a:off x="3952504" y="5173047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0E7741C-C372-FF5B-7FFC-C6DB1BECF6F9}"/>
              </a:ext>
            </a:extLst>
          </p:cNvPr>
          <p:cNvSpPr/>
          <p:nvPr/>
        </p:nvSpPr>
        <p:spPr>
          <a:xfrm>
            <a:off x="4484067" y="4884213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28D8575-0540-052F-AA4E-600AF71CC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4482945" y="4880413"/>
            <a:ext cx="376805" cy="94186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F4F7B43-5963-E7AE-20D9-3F15071F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4859750" y="4880413"/>
            <a:ext cx="444500" cy="94186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AD5A607-62E0-C9CD-A584-5C155F90C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5304250" y="4880413"/>
            <a:ext cx="244215" cy="3395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2C46D4-FDB5-5A86-CBEF-6CB980381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427606" y="2155357"/>
            <a:ext cx="1793130" cy="1183235"/>
          </a:xfrm>
          <a:prstGeom prst="rect">
            <a:avLst/>
          </a:prstGeom>
        </p:spPr>
      </p:pic>
      <p:pic>
        <p:nvPicPr>
          <p:cNvPr id="3" name="그림 2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9722FB0B-87C9-11D8-A307-AA29BFF5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1"/>
          <a:stretch/>
        </p:blipFill>
        <p:spPr>
          <a:xfrm>
            <a:off x="6728398" y="2164995"/>
            <a:ext cx="1774434" cy="1201668"/>
          </a:xfrm>
          <a:prstGeom prst="rect">
            <a:avLst/>
          </a:prstGeom>
        </p:spPr>
      </p:pic>
      <p:pic>
        <p:nvPicPr>
          <p:cNvPr id="5" name="그림 4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0008FFBA-5DD4-7E14-91DD-FA1085AAC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03" y="2162481"/>
            <a:ext cx="1779066" cy="1189665"/>
          </a:xfrm>
          <a:prstGeom prst="rect">
            <a:avLst/>
          </a:prstGeom>
        </p:spPr>
      </p:pic>
      <p:pic>
        <p:nvPicPr>
          <p:cNvPr id="6" name="그림 5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FC3DBF19-77CD-2096-C8B1-53DF4080F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95" y="2169187"/>
            <a:ext cx="1769194" cy="1169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BB8F6-4ADA-912D-6B5B-B63B0FD486A9}"/>
              </a:ext>
            </a:extLst>
          </p:cNvPr>
          <p:cNvSpPr txBox="1"/>
          <p:nvPr/>
        </p:nvSpPr>
        <p:spPr>
          <a:xfrm>
            <a:off x="3150666" y="1436201"/>
            <a:ext cx="273717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Input Images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4BD759-9781-6501-DFFF-B7CAC81BB417}"/>
              </a:ext>
            </a:extLst>
          </p:cNvPr>
          <p:cNvSpPr/>
          <p:nvPr/>
        </p:nvSpPr>
        <p:spPr>
          <a:xfrm>
            <a:off x="711914" y="2350958"/>
            <a:ext cx="434975" cy="9144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5B78-B8B5-9536-C72E-53A23D2B28FE}"/>
              </a:ext>
            </a:extLst>
          </p:cNvPr>
          <p:cNvSpPr/>
          <p:nvPr/>
        </p:nvSpPr>
        <p:spPr>
          <a:xfrm>
            <a:off x="1154753" y="2366571"/>
            <a:ext cx="434975" cy="9144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9C92FA-DAAC-209B-04D7-28908F371185}"/>
              </a:ext>
            </a:extLst>
          </p:cNvPr>
          <p:cNvSpPr/>
          <p:nvPr/>
        </p:nvSpPr>
        <p:spPr>
          <a:xfrm>
            <a:off x="1589729" y="2617677"/>
            <a:ext cx="194074" cy="20609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85E4E9-BE40-41F7-69AB-FCEE034CFD93}"/>
              </a:ext>
            </a:extLst>
          </p:cNvPr>
          <p:cNvSpPr/>
          <p:nvPr/>
        </p:nvSpPr>
        <p:spPr>
          <a:xfrm>
            <a:off x="2970184" y="2742645"/>
            <a:ext cx="522497" cy="54255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D7882AE-4769-D73F-3E48-F28F5CCFF26F}"/>
              </a:ext>
            </a:extLst>
          </p:cNvPr>
          <p:cNvSpPr/>
          <p:nvPr/>
        </p:nvSpPr>
        <p:spPr>
          <a:xfrm>
            <a:off x="6005231" y="5169254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25E04236-BC36-953C-1325-2753A7249E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5307139" y="5210852"/>
            <a:ext cx="529217" cy="6191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763C04-1434-E21B-47A0-AE478A934AEF}"/>
              </a:ext>
            </a:extLst>
          </p:cNvPr>
          <p:cNvSpPr/>
          <p:nvPr/>
        </p:nvSpPr>
        <p:spPr>
          <a:xfrm>
            <a:off x="377750" y="4902374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407D9B-151B-15A3-A71A-90DB84B2F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376628" y="4898574"/>
            <a:ext cx="376805" cy="9418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13DF67-506E-8A4A-4075-13B4093E1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753433" y="4898574"/>
            <a:ext cx="444500" cy="9418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83F3D9-6D59-9E90-4037-C79B5B2E8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1197933" y="4898574"/>
            <a:ext cx="244215" cy="339556"/>
          </a:xfrm>
          <a:prstGeom prst="rect">
            <a:avLst/>
          </a:prstGeom>
        </p:spPr>
      </p:pic>
      <p:pic>
        <p:nvPicPr>
          <p:cNvPr id="83" name="그림 82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A016CD47-9E5E-15FB-F827-41DE88D86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1200822" y="5229013"/>
            <a:ext cx="529217" cy="619145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A7A0FDF-23CE-B9C0-50CC-12CAC6EAAC3B}"/>
              </a:ext>
            </a:extLst>
          </p:cNvPr>
          <p:cNvSpPr/>
          <p:nvPr/>
        </p:nvSpPr>
        <p:spPr>
          <a:xfrm>
            <a:off x="4482945" y="4888302"/>
            <a:ext cx="397438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345E331-0FB4-9180-5C8D-98AEF0D54CF0}"/>
              </a:ext>
            </a:extLst>
          </p:cNvPr>
          <p:cNvSpPr/>
          <p:nvPr/>
        </p:nvSpPr>
        <p:spPr>
          <a:xfrm>
            <a:off x="4894227" y="4888302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0921A43-03BD-88AE-F365-4F304F6A80B0}"/>
              </a:ext>
            </a:extLst>
          </p:cNvPr>
          <p:cNvSpPr/>
          <p:nvPr/>
        </p:nvSpPr>
        <p:spPr>
          <a:xfrm>
            <a:off x="5335690" y="4923065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D4B2E7-200D-61EC-E060-7EFD5D7B068D}"/>
              </a:ext>
            </a:extLst>
          </p:cNvPr>
          <p:cNvSpPr/>
          <p:nvPr/>
        </p:nvSpPr>
        <p:spPr>
          <a:xfrm>
            <a:off x="5343046" y="5315437"/>
            <a:ext cx="433545" cy="500662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4F3869-7F76-48EA-E421-387C13051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6847718" y="3919109"/>
            <a:ext cx="1793130" cy="1183235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C91E3A6-3BAA-D8CC-4D57-E9B067D1CAB5}"/>
              </a:ext>
            </a:extLst>
          </p:cNvPr>
          <p:cNvSpPr/>
          <p:nvPr/>
        </p:nvSpPr>
        <p:spPr>
          <a:xfrm>
            <a:off x="7132026" y="4114710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23CADCB-67DC-A212-A208-EF83F4852BF1}"/>
              </a:ext>
            </a:extLst>
          </p:cNvPr>
          <p:cNvSpPr/>
          <p:nvPr/>
        </p:nvSpPr>
        <p:spPr>
          <a:xfrm>
            <a:off x="7574865" y="4130323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3314367-41B6-68CF-0DCF-1681A96BA6B5}"/>
              </a:ext>
            </a:extLst>
          </p:cNvPr>
          <p:cNvSpPr/>
          <p:nvPr/>
        </p:nvSpPr>
        <p:spPr>
          <a:xfrm>
            <a:off x="8009841" y="4381429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31EF9D4D-A885-CD02-8AD0-6D7DB920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49" y="5129273"/>
            <a:ext cx="1769194" cy="116940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CC30B8E-D709-9D3B-93DB-820D9C366B45}"/>
              </a:ext>
            </a:extLst>
          </p:cNvPr>
          <p:cNvSpPr/>
          <p:nvPr/>
        </p:nvSpPr>
        <p:spPr>
          <a:xfrm>
            <a:off x="7171038" y="5702731"/>
            <a:ext cx="522497" cy="54255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28CB2C-240C-F1D0-2E75-8AD8C6BFE29B}"/>
              </a:ext>
            </a:extLst>
          </p:cNvPr>
          <p:cNvSpPr txBox="1"/>
          <p:nvPr/>
        </p:nvSpPr>
        <p:spPr>
          <a:xfrm>
            <a:off x="-3982" y="5897261"/>
            <a:ext cx="232657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Patched Canvas Frame</a:t>
            </a:r>
          </a:p>
        </p:txBody>
      </p:sp>
    </p:spTree>
    <p:extLst>
      <p:ext uri="{BB962C8B-B14F-4D97-AF65-F5344CB8AC3E}">
        <p14:creationId xmlns:p14="http://schemas.microsoft.com/office/powerpoint/2010/main" val="27689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2.	Resource Efficient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Localization 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D4F2A4D4-ECB2-1CB1-21B3-51FDE75AC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460442" y="2444198"/>
            <a:ext cx="1793130" cy="1183235"/>
          </a:xfrm>
          <a:prstGeom prst="rect">
            <a:avLst/>
          </a:prstGeom>
        </p:spPr>
      </p:pic>
      <p:pic>
        <p:nvPicPr>
          <p:cNvPr id="86" name="그림 85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E9D7E0E1-127B-227F-5BA0-A1DC039E6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1"/>
          <a:stretch/>
        </p:blipFill>
        <p:spPr>
          <a:xfrm>
            <a:off x="6761234" y="2453836"/>
            <a:ext cx="1774434" cy="1201668"/>
          </a:xfrm>
          <a:prstGeom prst="rect">
            <a:avLst/>
          </a:prstGeom>
        </p:spPr>
      </p:pic>
      <p:pic>
        <p:nvPicPr>
          <p:cNvPr id="87" name="그림 86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110DA6E0-40C8-9F43-CFC1-1FC2485B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39" y="2451322"/>
            <a:ext cx="1779066" cy="1189665"/>
          </a:xfrm>
          <a:prstGeom prst="rect">
            <a:avLst/>
          </a:prstGeom>
        </p:spPr>
      </p:pic>
      <p:pic>
        <p:nvPicPr>
          <p:cNvPr id="88" name="그림 8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001EAEC7-536E-53ED-FE7D-8B113F61FF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31" y="2458028"/>
            <a:ext cx="1769194" cy="1169405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40AFB8C9-F694-FC47-FE93-E89076A1D959}"/>
              </a:ext>
            </a:extLst>
          </p:cNvPr>
          <p:cNvSpPr/>
          <p:nvPr/>
        </p:nvSpPr>
        <p:spPr>
          <a:xfrm>
            <a:off x="744750" y="2639799"/>
            <a:ext cx="434975" cy="9144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70695C1-BC29-1311-3D8F-64D8BA5FEC8C}"/>
              </a:ext>
            </a:extLst>
          </p:cNvPr>
          <p:cNvSpPr/>
          <p:nvPr/>
        </p:nvSpPr>
        <p:spPr>
          <a:xfrm>
            <a:off x="1187589" y="2655412"/>
            <a:ext cx="434975" cy="9144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BB4138F-FE4C-B4B6-69D5-065C460A58EE}"/>
              </a:ext>
            </a:extLst>
          </p:cNvPr>
          <p:cNvSpPr/>
          <p:nvPr/>
        </p:nvSpPr>
        <p:spPr>
          <a:xfrm>
            <a:off x="1622565" y="2906518"/>
            <a:ext cx="194074" cy="20609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ED63D3-0AC1-62CE-3549-A64AF837FCA7}"/>
              </a:ext>
            </a:extLst>
          </p:cNvPr>
          <p:cNvSpPr/>
          <p:nvPr/>
        </p:nvSpPr>
        <p:spPr>
          <a:xfrm>
            <a:off x="3003020" y="3031486"/>
            <a:ext cx="522497" cy="54255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73AA76-BC1F-F0CC-0D74-D196E918F91C}"/>
              </a:ext>
            </a:extLst>
          </p:cNvPr>
          <p:cNvSpPr txBox="1"/>
          <p:nvPr/>
        </p:nvSpPr>
        <p:spPr>
          <a:xfrm>
            <a:off x="3217926" y="1699722"/>
            <a:ext cx="273717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Input Images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7C022D-26ED-EBA3-D6AB-D682A296BE53}"/>
              </a:ext>
            </a:extLst>
          </p:cNvPr>
          <p:cNvSpPr txBox="1"/>
          <p:nvPr/>
        </p:nvSpPr>
        <p:spPr>
          <a:xfrm>
            <a:off x="311386" y="3836588"/>
            <a:ext cx="473849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Common Approach to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Localization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Motion Vectors from consecutive frames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3EDE-FDF9-F27B-18EC-1E120A5EF6F5}"/>
              </a:ext>
            </a:extLst>
          </p:cNvPr>
          <p:cNvSpPr txBox="1"/>
          <p:nvPr/>
        </p:nvSpPr>
        <p:spPr>
          <a:xfrm>
            <a:off x="311386" y="4912558"/>
            <a:ext cx="545636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Benefits of our Approach to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Localization : DNN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i="0" dirty="0">
                <a:effectLst/>
                <a:latin typeface="Söhne"/>
              </a:rPr>
              <a:t>Robustness to Motion Ambiguities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No need for new object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4F342-3868-DBF0-34FC-777F02582AE5}"/>
              </a:ext>
            </a:extLst>
          </p:cNvPr>
          <p:cNvSpPr txBox="1"/>
          <p:nvPr/>
        </p:nvSpPr>
        <p:spPr>
          <a:xfrm>
            <a:off x="5619566" y="4978781"/>
            <a:ext cx="310277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However, DNN based localizations have 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complexity.</a:t>
            </a:r>
          </a:p>
        </p:txBody>
      </p:sp>
    </p:spTree>
    <p:extLst>
      <p:ext uri="{BB962C8B-B14F-4D97-AF65-F5344CB8AC3E}">
        <p14:creationId xmlns:p14="http://schemas.microsoft.com/office/powerpoint/2010/main" val="31079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6A5C4-0BC7-41E6-11FA-7DADECB7B0A3}"/>
              </a:ext>
            </a:extLst>
          </p:cNvPr>
          <p:cNvSpPr/>
          <p:nvPr/>
        </p:nvSpPr>
        <p:spPr>
          <a:xfrm>
            <a:off x="2087834" y="2368710"/>
            <a:ext cx="4407704" cy="10602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2.	Resource Efficient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Traditional Multi camera object detection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2888-657B-D27A-99F7-FF7EB41EB7E6}"/>
              </a:ext>
            </a:extLst>
          </p:cNvPr>
          <p:cNvSpPr txBox="1"/>
          <p:nvPr/>
        </p:nvSpPr>
        <p:spPr>
          <a:xfrm>
            <a:off x="206021" y="312592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0E211B-5097-E558-EBDC-8F595E0C3589}"/>
              </a:ext>
            </a:extLst>
          </p:cNvPr>
          <p:cNvSpPr/>
          <p:nvPr/>
        </p:nvSpPr>
        <p:spPr>
          <a:xfrm>
            <a:off x="260156" y="2307472"/>
            <a:ext cx="1361913" cy="12419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8C5990-863E-94CD-D8CD-61E5F57B5B1C}"/>
              </a:ext>
            </a:extLst>
          </p:cNvPr>
          <p:cNvGrpSpPr/>
          <p:nvPr/>
        </p:nvGrpSpPr>
        <p:grpSpPr>
          <a:xfrm>
            <a:off x="1041348" y="2953913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D3E74C-8C2F-ED0B-31C8-CAC1CC326E6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405EE775-C89D-A4D7-1ABC-6015A6E35CC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A45D5D-D147-CC55-8FD2-61BAF928B4F7}"/>
              </a:ext>
            </a:extLst>
          </p:cNvPr>
          <p:cNvGrpSpPr/>
          <p:nvPr/>
        </p:nvGrpSpPr>
        <p:grpSpPr>
          <a:xfrm>
            <a:off x="1041348" y="255964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3B66CA4-6D69-E83A-7067-CDC6744CBFF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A01E878-9C60-6462-9713-E6A43EBABF7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73D12-8A26-A495-8A9C-9FE6CFFE54C0}"/>
              </a:ext>
            </a:extLst>
          </p:cNvPr>
          <p:cNvGrpSpPr/>
          <p:nvPr/>
        </p:nvGrpSpPr>
        <p:grpSpPr>
          <a:xfrm>
            <a:off x="459063" y="293689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8A4668-C778-772E-308A-7CEDDA29198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D481389-904B-3974-DBB2-D93E0088445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66F16C-CBE0-297F-A680-83DF3FB58EEF}"/>
              </a:ext>
            </a:extLst>
          </p:cNvPr>
          <p:cNvGrpSpPr/>
          <p:nvPr/>
        </p:nvGrpSpPr>
        <p:grpSpPr>
          <a:xfrm>
            <a:off x="459063" y="255455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5E777-6E82-0F67-422C-EFE960A0EFB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DB189FD-1E04-8911-38C5-9391F5BF9D2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493F72-F143-A589-11BA-D02D2A74A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2247289" y="2506579"/>
            <a:ext cx="889491" cy="59609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E5954D-B53B-819B-630C-3D3AED0B4E7E}"/>
              </a:ext>
            </a:extLst>
          </p:cNvPr>
          <p:cNvSpPr/>
          <p:nvPr/>
        </p:nvSpPr>
        <p:spPr>
          <a:xfrm>
            <a:off x="1622069" y="257432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2EE6F-5F1E-79BE-3F4C-BE76241E9B83}"/>
              </a:ext>
            </a:extLst>
          </p:cNvPr>
          <p:cNvSpPr txBox="1"/>
          <p:nvPr/>
        </p:nvSpPr>
        <p:spPr>
          <a:xfrm>
            <a:off x="419809" y="2467959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A170D4-041B-7F0C-D914-85C107B032A8}"/>
              </a:ext>
            </a:extLst>
          </p:cNvPr>
          <p:cNvSpPr txBox="1"/>
          <p:nvPr/>
        </p:nvSpPr>
        <p:spPr>
          <a:xfrm>
            <a:off x="2554338" y="274947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05194D-661B-5C37-68B6-DB9CC703838B}"/>
              </a:ext>
            </a:extLst>
          </p:cNvPr>
          <p:cNvSpPr txBox="1"/>
          <p:nvPr/>
        </p:nvSpPr>
        <p:spPr>
          <a:xfrm>
            <a:off x="417957" y="2839656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3CADEE-6F25-BB74-6841-E076D284F58C}"/>
              </a:ext>
            </a:extLst>
          </p:cNvPr>
          <p:cNvSpPr txBox="1"/>
          <p:nvPr/>
        </p:nvSpPr>
        <p:spPr>
          <a:xfrm>
            <a:off x="993993" y="2460693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EC200-073C-FB1F-067D-2040CDD630E5}"/>
              </a:ext>
            </a:extLst>
          </p:cNvPr>
          <p:cNvSpPr txBox="1"/>
          <p:nvPr/>
        </p:nvSpPr>
        <p:spPr>
          <a:xfrm>
            <a:off x="995479" y="285164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FB8EB-5095-3896-D7EA-A8E421EEC733}"/>
              </a:ext>
            </a:extLst>
          </p:cNvPr>
          <p:cNvSpPr txBox="1"/>
          <p:nvPr/>
        </p:nvSpPr>
        <p:spPr>
          <a:xfrm>
            <a:off x="3497104" y="3044407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Frame Queue</a:t>
            </a:r>
          </a:p>
        </p:txBody>
      </p:sp>
      <p:grpSp>
        <p:nvGrpSpPr>
          <p:cNvPr id="46" name="Group 11">
            <a:extLst>
              <a:ext uri="{FF2B5EF4-FFF2-40B4-BE49-F238E27FC236}">
                <a16:creationId xmlns:a16="http://schemas.microsoft.com/office/drawing/2014/main" id="{24195692-C3F4-608E-84B2-17BD5F6F3006}"/>
              </a:ext>
            </a:extLst>
          </p:cNvPr>
          <p:cNvGrpSpPr/>
          <p:nvPr/>
        </p:nvGrpSpPr>
        <p:grpSpPr>
          <a:xfrm>
            <a:off x="7575184" y="2482567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47" name="Straight Connector 12">
              <a:extLst>
                <a:ext uri="{FF2B5EF4-FFF2-40B4-BE49-F238E27FC236}">
                  <a16:creationId xmlns:a16="http://schemas.microsoft.com/office/drawing/2014/main" id="{E249BF4C-EF85-8FCB-6CDC-DAD8C73C856E}"/>
                </a:ext>
              </a:extLst>
            </p:cNvPr>
            <p:cNvCxnSpPr>
              <a:cxnSpLocks/>
              <a:stCxn id="59" idx="6"/>
              <a:endCxn id="7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13">
              <a:extLst>
                <a:ext uri="{FF2B5EF4-FFF2-40B4-BE49-F238E27FC236}">
                  <a16:creationId xmlns:a16="http://schemas.microsoft.com/office/drawing/2014/main" id="{6F4CAAED-004F-9D91-B88B-77E6411AE95F}"/>
                </a:ext>
              </a:extLst>
            </p:cNvPr>
            <p:cNvCxnSpPr>
              <a:cxnSpLocks/>
              <a:stCxn id="59" idx="6"/>
              <a:endCxn id="7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14">
              <a:extLst>
                <a:ext uri="{FF2B5EF4-FFF2-40B4-BE49-F238E27FC236}">
                  <a16:creationId xmlns:a16="http://schemas.microsoft.com/office/drawing/2014/main" id="{97F3CD6E-F722-CE74-2B1F-09217046089A}"/>
                </a:ext>
              </a:extLst>
            </p:cNvPr>
            <p:cNvCxnSpPr>
              <a:cxnSpLocks/>
              <a:stCxn id="59" idx="6"/>
              <a:endCxn id="7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15">
              <a:extLst>
                <a:ext uri="{FF2B5EF4-FFF2-40B4-BE49-F238E27FC236}">
                  <a16:creationId xmlns:a16="http://schemas.microsoft.com/office/drawing/2014/main" id="{4246614F-23E5-AABD-9D85-C5597E01E708}"/>
                </a:ext>
              </a:extLst>
            </p:cNvPr>
            <p:cNvCxnSpPr>
              <a:cxnSpLocks/>
              <a:stCxn id="60" idx="6"/>
              <a:endCxn id="7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id="{3E9615FA-D845-8746-C6DE-CEDA175EF853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17">
              <a:extLst>
                <a:ext uri="{FF2B5EF4-FFF2-40B4-BE49-F238E27FC236}">
                  <a16:creationId xmlns:a16="http://schemas.microsoft.com/office/drawing/2014/main" id="{89C7647E-ED88-D49C-710E-E18FD4B4A874}"/>
                </a:ext>
              </a:extLst>
            </p:cNvPr>
            <p:cNvCxnSpPr>
              <a:cxnSpLocks/>
              <a:stCxn id="60" idx="6"/>
              <a:endCxn id="7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18">
              <a:extLst>
                <a:ext uri="{FF2B5EF4-FFF2-40B4-BE49-F238E27FC236}">
                  <a16:creationId xmlns:a16="http://schemas.microsoft.com/office/drawing/2014/main" id="{5603663B-C1D8-AA55-96E0-1E3EEE82530B}"/>
                </a:ext>
              </a:extLst>
            </p:cNvPr>
            <p:cNvCxnSpPr>
              <a:cxnSpLocks/>
              <a:stCxn id="61" idx="6"/>
              <a:endCxn id="7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19">
              <a:extLst>
                <a:ext uri="{FF2B5EF4-FFF2-40B4-BE49-F238E27FC236}">
                  <a16:creationId xmlns:a16="http://schemas.microsoft.com/office/drawing/2014/main" id="{9D53AED6-9C88-5415-619B-78E2C108CD14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54E8ABAF-8807-A4EA-B15A-0BD8B531930C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22">
              <a:extLst>
                <a:ext uri="{FF2B5EF4-FFF2-40B4-BE49-F238E27FC236}">
                  <a16:creationId xmlns:a16="http://schemas.microsoft.com/office/drawing/2014/main" id="{CCCA3AE2-2557-6E22-E1A4-908990103A79}"/>
                </a:ext>
              </a:extLst>
            </p:cNvPr>
            <p:cNvCxnSpPr>
              <a:cxnSpLocks/>
              <a:stCxn id="62" idx="6"/>
              <a:endCxn id="7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23">
              <a:extLst>
                <a:ext uri="{FF2B5EF4-FFF2-40B4-BE49-F238E27FC236}">
                  <a16:creationId xmlns:a16="http://schemas.microsoft.com/office/drawing/2014/main" id="{B5DE8914-F394-350F-ECE0-532A7C79CEAC}"/>
                </a:ext>
              </a:extLst>
            </p:cNvPr>
            <p:cNvCxnSpPr>
              <a:cxnSpLocks/>
              <a:stCxn id="62" idx="6"/>
              <a:endCxn id="7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24">
              <a:extLst>
                <a:ext uri="{FF2B5EF4-FFF2-40B4-BE49-F238E27FC236}">
                  <a16:creationId xmlns:a16="http://schemas.microsoft.com/office/drawing/2014/main" id="{918CE09A-809D-443E-E8C8-6BB29EE081CD}"/>
                </a:ext>
              </a:extLst>
            </p:cNvPr>
            <p:cNvCxnSpPr>
              <a:cxnSpLocks/>
              <a:stCxn id="62" idx="6"/>
              <a:endCxn id="7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450AF024-FF37-A798-2ADB-30872F8406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470340B1-050A-51CC-B289-36AB82C4C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27">
              <a:extLst>
                <a:ext uri="{FF2B5EF4-FFF2-40B4-BE49-F238E27FC236}">
                  <a16:creationId xmlns:a16="http://schemas.microsoft.com/office/drawing/2014/main" id="{A78B8E61-CE66-99FF-F2DC-94CD7ECF7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675FBC24-7F80-3F4E-23D9-7280ADBF3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A8C5CA40-E26D-696F-89AA-5C5307E8B1EC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30">
              <a:extLst>
                <a:ext uri="{FF2B5EF4-FFF2-40B4-BE49-F238E27FC236}">
                  <a16:creationId xmlns:a16="http://schemas.microsoft.com/office/drawing/2014/main" id="{D19F7F53-58F6-1AB8-96EE-F5C626BF0AE1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31">
              <a:extLst>
                <a:ext uri="{FF2B5EF4-FFF2-40B4-BE49-F238E27FC236}">
                  <a16:creationId xmlns:a16="http://schemas.microsoft.com/office/drawing/2014/main" id="{801DA9AE-8F15-898B-CE03-ED76509765CD}"/>
                </a:ext>
              </a:extLst>
            </p:cNvPr>
            <p:cNvCxnSpPr>
              <a:cxnSpLocks/>
              <a:stCxn id="72" idx="6"/>
              <a:endCxn id="6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C11D5613-7F90-237C-6613-D7BFECAD444C}"/>
                </a:ext>
              </a:extLst>
            </p:cNvPr>
            <p:cNvCxnSpPr>
              <a:cxnSpLocks/>
              <a:stCxn id="72" idx="6"/>
              <a:endCxn id="7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33">
              <a:extLst>
                <a:ext uri="{FF2B5EF4-FFF2-40B4-BE49-F238E27FC236}">
                  <a16:creationId xmlns:a16="http://schemas.microsoft.com/office/drawing/2014/main" id="{3BAB2932-C810-5AE7-C4EE-63AC1E71A2DC}"/>
                </a:ext>
              </a:extLst>
            </p:cNvPr>
            <p:cNvCxnSpPr>
              <a:cxnSpLocks/>
              <a:stCxn id="73" idx="6"/>
              <a:endCxn id="6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34">
              <a:extLst>
                <a:ext uri="{FF2B5EF4-FFF2-40B4-BE49-F238E27FC236}">
                  <a16:creationId xmlns:a16="http://schemas.microsoft.com/office/drawing/2014/main" id="{8ACA253D-64E9-4DFA-BFB6-AD856F205C5A}"/>
                </a:ext>
              </a:extLst>
            </p:cNvPr>
            <p:cNvCxnSpPr>
              <a:cxnSpLocks/>
              <a:stCxn id="73" idx="6"/>
              <a:endCxn id="7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AA52EAAD-A0CD-6250-EC9E-9FDFC6E04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AE53557E-B44C-CAE7-32DB-556D868B9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6C852327-E85B-C1ED-98D1-4A96FA789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2" name="Oval 38">
              <a:extLst>
                <a:ext uri="{FF2B5EF4-FFF2-40B4-BE49-F238E27FC236}">
                  <a16:creationId xmlns:a16="http://schemas.microsoft.com/office/drawing/2014/main" id="{D25BC826-828C-BA5A-D4E4-D9F241963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3" name="Oval 39">
              <a:extLst>
                <a:ext uri="{FF2B5EF4-FFF2-40B4-BE49-F238E27FC236}">
                  <a16:creationId xmlns:a16="http://schemas.microsoft.com/office/drawing/2014/main" id="{3B19820E-A07B-518C-C973-0F85471E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40">
              <a:extLst>
                <a:ext uri="{FF2B5EF4-FFF2-40B4-BE49-F238E27FC236}">
                  <a16:creationId xmlns:a16="http://schemas.microsoft.com/office/drawing/2014/main" id="{A53C00DE-F46A-84AF-3B4A-9B051F579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5" name="Straight Connector 41">
              <a:extLst>
                <a:ext uri="{FF2B5EF4-FFF2-40B4-BE49-F238E27FC236}">
                  <a16:creationId xmlns:a16="http://schemas.microsoft.com/office/drawing/2014/main" id="{4E3273A7-47AC-BB8C-D1ED-E007B93376B1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42">
              <a:extLst>
                <a:ext uri="{FF2B5EF4-FFF2-40B4-BE49-F238E27FC236}">
                  <a16:creationId xmlns:a16="http://schemas.microsoft.com/office/drawing/2014/main" id="{19B3A5D1-07E8-E081-5A97-F5582D8CA477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43">
              <a:extLst>
                <a:ext uri="{FF2B5EF4-FFF2-40B4-BE49-F238E27FC236}">
                  <a16:creationId xmlns:a16="http://schemas.microsoft.com/office/drawing/2014/main" id="{AC6A8BD2-240C-C5CE-557D-4DED75898349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8" name="Oval 44">
              <a:extLst>
                <a:ext uri="{FF2B5EF4-FFF2-40B4-BE49-F238E27FC236}">
                  <a16:creationId xmlns:a16="http://schemas.microsoft.com/office/drawing/2014/main" id="{47AFEA51-C473-A430-D677-B95980ABA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9" name="Oval 45">
              <a:extLst>
                <a:ext uri="{FF2B5EF4-FFF2-40B4-BE49-F238E27FC236}">
                  <a16:creationId xmlns:a16="http://schemas.microsoft.com/office/drawing/2014/main" id="{AEFF8D03-B182-2F14-7071-9FF18B03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80" name="Straight Connector 46">
              <a:extLst>
                <a:ext uri="{FF2B5EF4-FFF2-40B4-BE49-F238E27FC236}">
                  <a16:creationId xmlns:a16="http://schemas.microsoft.com/office/drawing/2014/main" id="{D487C7AE-409C-0928-2AF1-4B20C4A6A326}"/>
                </a:ext>
              </a:extLst>
            </p:cNvPr>
            <p:cNvCxnSpPr>
              <a:cxnSpLocks/>
              <a:stCxn id="69" idx="6"/>
              <a:endCxn id="7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E50A8C71-5FF4-3B04-52A9-DBA8BD091A2D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48">
              <a:extLst>
                <a:ext uri="{FF2B5EF4-FFF2-40B4-BE49-F238E27FC236}">
                  <a16:creationId xmlns:a16="http://schemas.microsoft.com/office/drawing/2014/main" id="{C2A2832B-E843-D1D9-046B-8B7BA476BB09}"/>
                </a:ext>
              </a:extLst>
            </p:cNvPr>
            <p:cNvCxnSpPr>
              <a:cxnSpLocks/>
              <a:stCxn id="70" idx="6"/>
              <a:endCxn id="7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49">
              <a:extLst>
                <a:ext uri="{FF2B5EF4-FFF2-40B4-BE49-F238E27FC236}">
                  <a16:creationId xmlns:a16="http://schemas.microsoft.com/office/drawing/2014/main" id="{3FFF2037-97DD-F87C-B91A-2572537855BB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50">
              <a:extLst>
                <a:ext uri="{FF2B5EF4-FFF2-40B4-BE49-F238E27FC236}">
                  <a16:creationId xmlns:a16="http://schemas.microsoft.com/office/drawing/2014/main" id="{671497B8-466C-EC06-222A-1F155E88D42A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51">
              <a:extLst>
                <a:ext uri="{FF2B5EF4-FFF2-40B4-BE49-F238E27FC236}">
                  <a16:creationId xmlns:a16="http://schemas.microsoft.com/office/drawing/2014/main" id="{BF978D40-7CB3-F137-787F-D81F0BA4A92C}"/>
                </a:ext>
              </a:extLst>
            </p:cNvPr>
            <p:cNvCxnSpPr>
              <a:cxnSpLocks/>
              <a:stCxn id="70" idx="6"/>
              <a:endCxn id="7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528B6-E7B2-91E8-02D7-118C71BB4BB7}"/>
              </a:ext>
            </a:extLst>
          </p:cNvPr>
          <p:cNvSpPr txBox="1"/>
          <p:nvPr/>
        </p:nvSpPr>
        <p:spPr>
          <a:xfrm>
            <a:off x="7179616" y="3199595"/>
            <a:ext cx="18976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Network 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3617231-8F34-F0D3-97B6-F717BCE81B12}"/>
              </a:ext>
            </a:extLst>
          </p:cNvPr>
          <p:cNvSpPr/>
          <p:nvPr/>
        </p:nvSpPr>
        <p:spPr>
          <a:xfrm>
            <a:off x="7090105" y="2298087"/>
            <a:ext cx="1944468" cy="140298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554F01A9-9B92-BDDB-D7C6-32ACE381919E}"/>
              </a:ext>
            </a:extLst>
          </p:cNvPr>
          <p:cNvSpPr/>
          <p:nvPr/>
        </p:nvSpPr>
        <p:spPr>
          <a:xfrm>
            <a:off x="6507923" y="2622914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348ED7-95D1-F919-191F-95412BDC5C55}"/>
              </a:ext>
            </a:extLst>
          </p:cNvPr>
          <p:cNvSpPr txBox="1"/>
          <p:nvPr/>
        </p:nvSpPr>
        <p:spPr>
          <a:xfrm>
            <a:off x="3591454" y="3579213"/>
            <a:ext cx="1802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GPU Utilization </a:t>
            </a:r>
          </a:p>
        </p:txBody>
      </p:sp>
      <p:pic>
        <p:nvPicPr>
          <p:cNvPr id="94" name="그림 9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66F15079-7825-53A2-D12C-4399B0ADD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69" y="4009801"/>
            <a:ext cx="4403484" cy="2625154"/>
          </a:xfrm>
          <a:prstGeom prst="rect">
            <a:avLst/>
          </a:prstGeom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2EE77C3-6929-B57D-4D05-C133E763AE4C}"/>
              </a:ext>
            </a:extLst>
          </p:cNvPr>
          <p:cNvCxnSpPr>
            <a:cxnSpLocks/>
          </p:cNvCxnSpPr>
          <p:nvPr/>
        </p:nvCxnSpPr>
        <p:spPr>
          <a:xfrm>
            <a:off x="2689144" y="5838143"/>
            <a:ext cx="37307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3CE692D-ECC3-A697-4DDD-FD226C01C1A1}"/>
              </a:ext>
            </a:extLst>
          </p:cNvPr>
          <p:cNvSpPr txBox="1"/>
          <p:nvPr/>
        </p:nvSpPr>
        <p:spPr>
          <a:xfrm>
            <a:off x="3663724" y="5385761"/>
            <a:ext cx="292731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Only Utilizes 20% of resources</a:t>
            </a:r>
          </a:p>
        </p:txBody>
      </p:sp>
      <p:pic>
        <p:nvPicPr>
          <p:cNvPr id="22" name="그림 21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B264C333-4B2D-6F5C-432F-475D06897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29" y="2484746"/>
            <a:ext cx="880217" cy="62490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D88508-8627-DC71-0B5B-0E0DC73A9FD3}"/>
              </a:ext>
            </a:extLst>
          </p:cNvPr>
          <p:cNvSpPr txBox="1"/>
          <p:nvPr/>
        </p:nvSpPr>
        <p:spPr>
          <a:xfrm>
            <a:off x="3609065" y="274742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9FE441B4-AF78-E894-9E41-41C580999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54" y="2513894"/>
            <a:ext cx="915901" cy="5522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23F3430-5CF5-955C-4E9D-1190B4581B27}"/>
              </a:ext>
            </a:extLst>
          </p:cNvPr>
          <p:cNvSpPr txBox="1"/>
          <p:nvPr/>
        </p:nvSpPr>
        <p:spPr>
          <a:xfrm>
            <a:off x="4677956" y="275659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E6186B66-DCD1-5342-0DA1-DE74F2A35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84" y="2522343"/>
            <a:ext cx="877618" cy="5522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3F6DAF-B424-B17E-E649-BB9738BBB20F}"/>
              </a:ext>
            </a:extLst>
          </p:cNvPr>
          <p:cNvSpPr txBox="1"/>
          <p:nvPr/>
        </p:nvSpPr>
        <p:spPr>
          <a:xfrm>
            <a:off x="5704066" y="280202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F4BD8D23-D828-1EF6-05B2-09B3181D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10" y="4028908"/>
            <a:ext cx="4392923" cy="261885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6A5C4-0BC7-41E6-11FA-7DADECB7B0A3}"/>
              </a:ext>
            </a:extLst>
          </p:cNvPr>
          <p:cNvSpPr/>
          <p:nvPr/>
        </p:nvSpPr>
        <p:spPr>
          <a:xfrm>
            <a:off x="3367476" y="1836681"/>
            <a:ext cx="2053592" cy="17757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2.	Resource Efficient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Image Merge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2888-657B-D27A-99F7-FF7EB41EB7E6}"/>
              </a:ext>
            </a:extLst>
          </p:cNvPr>
          <p:cNvSpPr txBox="1"/>
          <p:nvPr/>
        </p:nvSpPr>
        <p:spPr>
          <a:xfrm>
            <a:off x="1264954" y="2983299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0E211B-5097-E558-EBDC-8F595E0C3589}"/>
              </a:ext>
            </a:extLst>
          </p:cNvPr>
          <p:cNvSpPr/>
          <p:nvPr/>
        </p:nvSpPr>
        <p:spPr>
          <a:xfrm>
            <a:off x="1264953" y="2164849"/>
            <a:ext cx="1416050" cy="12419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8C5990-863E-94CD-D8CD-61E5F57B5B1C}"/>
              </a:ext>
            </a:extLst>
          </p:cNvPr>
          <p:cNvGrpSpPr/>
          <p:nvPr/>
        </p:nvGrpSpPr>
        <p:grpSpPr>
          <a:xfrm>
            <a:off x="2100281" y="281129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D3E74C-8C2F-ED0B-31C8-CAC1CC326E6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405EE775-C89D-A4D7-1ABC-6015A6E35CC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A45D5D-D147-CC55-8FD2-61BAF928B4F7}"/>
              </a:ext>
            </a:extLst>
          </p:cNvPr>
          <p:cNvGrpSpPr/>
          <p:nvPr/>
        </p:nvGrpSpPr>
        <p:grpSpPr>
          <a:xfrm>
            <a:off x="2100281" y="241701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3B66CA4-6D69-E83A-7067-CDC6744CBFF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A01E878-9C60-6462-9713-E6A43EBABF7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73D12-8A26-A495-8A9C-9FE6CFFE54C0}"/>
              </a:ext>
            </a:extLst>
          </p:cNvPr>
          <p:cNvGrpSpPr/>
          <p:nvPr/>
        </p:nvGrpSpPr>
        <p:grpSpPr>
          <a:xfrm>
            <a:off x="1517996" y="2794267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8A4668-C778-772E-308A-7CEDDA29198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D481389-904B-3974-DBB2-D93E0088445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66F16C-CBE0-297F-A680-83DF3FB58EEF}"/>
              </a:ext>
            </a:extLst>
          </p:cNvPr>
          <p:cNvGrpSpPr/>
          <p:nvPr/>
        </p:nvGrpSpPr>
        <p:grpSpPr>
          <a:xfrm>
            <a:off x="1517996" y="2411927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5E777-6E82-0F67-422C-EFE960A0EFB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DB189FD-1E04-8911-38C5-9391F5BF9D2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493F72-F143-A589-11BA-D02D2A74A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3526930" y="1974551"/>
            <a:ext cx="889491" cy="59609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E5954D-B53B-819B-630C-3D3AED0B4E7E}"/>
              </a:ext>
            </a:extLst>
          </p:cNvPr>
          <p:cNvSpPr/>
          <p:nvPr/>
        </p:nvSpPr>
        <p:spPr>
          <a:xfrm>
            <a:off x="2763923" y="2467701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2EE6F-5F1E-79BE-3F4C-BE76241E9B83}"/>
              </a:ext>
            </a:extLst>
          </p:cNvPr>
          <p:cNvSpPr txBox="1"/>
          <p:nvPr/>
        </p:nvSpPr>
        <p:spPr>
          <a:xfrm>
            <a:off x="1478742" y="2325336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A170D4-041B-7F0C-D914-85C107B032A8}"/>
              </a:ext>
            </a:extLst>
          </p:cNvPr>
          <p:cNvSpPr txBox="1"/>
          <p:nvPr/>
        </p:nvSpPr>
        <p:spPr>
          <a:xfrm>
            <a:off x="3833979" y="221744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05194D-661B-5C37-68B6-DB9CC703838B}"/>
              </a:ext>
            </a:extLst>
          </p:cNvPr>
          <p:cNvSpPr txBox="1"/>
          <p:nvPr/>
        </p:nvSpPr>
        <p:spPr>
          <a:xfrm>
            <a:off x="1476890" y="2697033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3CADEE-6F25-BB74-6841-E076D284F58C}"/>
              </a:ext>
            </a:extLst>
          </p:cNvPr>
          <p:cNvSpPr txBox="1"/>
          <p:nvPr/>
        </p:nvSpPr>
        <p:spPr>
          <a:xfrm>
            <a:off x="2052926" y="231807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EC200-073C-FB1F-067D-2040CDD630E5}"/>
              </a:ext>
            </a:extLst>
          </p:cNvPr>
          <p:cNvSpPr txBox="1"/>
          <p:nvPr/>
        </p:nvSpPr>
        <p:spPr>
          <a:xfrm>
            <a:off x="2054412" y="27090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FB8EB-5095-3896-D7EA-A8E421EEC733}"/>
              </a:ext>
            </a:extLst>
          </p:cNvPr>
          <p:cNvSpPr txBox="1"/>
          <p:nvPr/>
        </p:nvSpPr>
        <p:spPr>
          <a:xfrm>
            <a:off x="3718635" y="318901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grpSp>
        <p:nvGrpSpPr>
          <p:cNvPr id="46" name="Group 11">
            <a:extLst>
              <a:ext uri="{FF2B5EF4-FFF2-40B4-BE49-F238E27FC236}">
                <a16:creationId xmlns:a16="http://schemas.microsoft.com/office/drawing/2014/main" id="{24195692-C3F4-608E-84B2-17BD5F6F3006}"/>
              </a:ext>
            </a:extLst>
          </p:cNvPr>
          <p:cNvGrpSpPr/>
          <p:nvPr/>
        </p:nvGrpSpPr>
        <p:grpSpPr>
          <a:xfrm>
            <a:off x="6643989" y="2192102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47" name="Straight Connector 12">
              <a:extLst>
                <a:ext uri="{FF2B5EF4-FFF2-40B4-BE49-F238E27FC236}">
                  <a16:creationId xmlns:a16="http://schemas.microsoft.com/office/drawing/2014/main" id="{E249BF4C-EF85-8FCB-6CDC-DAD8C73C856E}"/>
                </a:ext>
              </a:extLst>
            </p:cNvPr>
            <p:cNvCxnSpPr>
              <a:cxnSpLocks/>
              <a:stCxn id="59" idx="6"/>
              <a:endCxn id="7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13">
              <a:extLst>
                <a:ext uri="{FF2B5EF4-FFF2-40B4-BE49-F238E27FC236}">
                  <a16:creationId xmlns:a16="http://schemas.microsoft.com/office/drawing/2014/main" id="{6F4CAAED-004F-9D91-B88B-77E6411AE95F}"/>
                </a:ext>
              </a:extLst>
            </p:cNvPr>
            <p:cNvCxnSpPr>
              <a:cxnSpLocks/>
              <a:stCxn id="59" idx="6"/>
              <a:endCxn id="7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14">
              <a:extLst>
                <a:ext uri="{FF2B5EF4-FFF2-40B4-BE49-F238E27FC236}">
                  <a16:creationId xmlns:a16="http://schemas.microsoft.com/office/drawing/2014/main" id="{97F3CD6E-F722-CE74-2B1F-09217046089A}"/>
                </a:ext>
              </a:extLst>
            </p:cNvPr>
            <p:cNvCxnSpPr>
              <a:cxnSpLocks/>
              <a:stCxn id="59" idx="6"/>
              <a:endCxn id="7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15">
              <a:extLst>
                <a:ext uri="{FF2B5EF4-FFF2-40B4-BE49-F238E27FC236}">
                  <a16:creationId xmlns:a16="http://schemas.microsoft.com/office/drawing/2014/main" id="{4246614F-23E5-AABD-9D85-C5597E01E708}"/>
                </a:ext>
              </a:extLst>
            </p:cNvPr>
            <p:cNvCxnSpPr>
              <a:cxnSpLocks/>
              <a:stCxn id="60" idx="6"/>
              <a:endCxn id="7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id="{3E9615FA-D845-8746-C6DE-CEDA175EF853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17">
              <a:extLst>
                <a:ext uri="{FF2B5EF4-FFF2-40B4-BE49-F238E27FC236}">
                  <a16:creationId xmlns:a16="http://schemas.microsoft.com/office/drawing/2014/main" id="{89C7647E-ED88-D49C-710E-E18FD4B4A874}"/>
                </a:ext>
              </a:extLst>
            </p:cNvPr>
            <p:cNvCxnSpPr>
              <a:cxnSpLocks/>
              <a:stCxn id="60" idx="6"/>
              <a:endCxn id="7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18">
              <a:extLst>
                <a:ext uri="{FF2B5EF4-FFF2-40B4-BE49-F238E27FC236}">
                  <a16:creationId xmlns:a16="http://schemas.microsoft.com/office/drawing/2014/main" id="{5603663B-C1D8-AA55-96E0-1E3EEE82530B}"/>
                </a:ext>
              </a:extLst>
            </p:cNvPr>
            <p:cNvCxnSpPr>
              <a:cxnSpLocks/>
              <a:stCxn id="61" idx="6"/>
              <a:endCxn id="7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19">
              <a:extLst>
                <a:ext uri="{FF2B5EF4-FFF2-40B4-BE49-F238E27FC236}">
                  <a16:creationId xmlns:a16="http://schemas.microsoft.com/office/drawing/2014/main" id="{9D53AED6-9C88-5415-619B-78E2C108CD14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54E8ABAF-8807-A4EA-B15A-0BD8B531930C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22">
              <a:extLst>
                <a:ext uri="{FF2B5EF4-FFF2-40B4-BE49-F238E27FC236}">
                  <a16:creationId xmlns:a16="http://schemas.microsoft.com/office/drawing/2014/main" id="{CCCA3AE2-2557-6E22-E1A4-908990103A79}"/>
                </a:ext>
              </a:extLst>
            </p:cNvPr>
            <p:cNvCxnSpPr>
              <a:cxnSpLocks/>
              <a:stCxn id="62" idx="6"/>
              <a:endCxn id="7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23">
              <a:extLst>
                <a:ext uri="{FF2B5EF4-FFF2-40B4-BE49-F238E27FC236}">
                  <a16:creationId xmlns:a16="http://schemas.microsoft.com/office/drawing/2014/main" id="{B5DE8914-F394-350F-ECE0-532A7C79CEAC}"/>
                </a:ext>
              </a:extLst>
            </p:cNvPr>
            <p:cNvCxnSpPr>
              <a:cxnSpLocks/>
              <a:stCxn id="62" idx="6"/>
              <a:endCxn id="7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24">
              <a:extLst>
                <a:ext uri="{FF2B5EF4-FFF2-40B4-BE49-F238E27FC236}">
                  <a16:creationId xmlns:a16="http://schemas.microsoft.com/office/drawing/2014/main" id="{918CE09A-809D-443E-E8C8-6BB29EE081CD}"/>
                </a:ext>
              </a:extLst>
            </p:cNvPr>
            <p:cNvCxnSpPr>
              <a:cxnSpLocks/>
              <a:stCxn id="62" idx="6"/>
              <a:endCxn id="7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450AF024-FF37-A798-2ADB-30872F8406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470340B1-050A-51CC-B289-36AB82C4C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27">
              <a:extLst>
                <a:ext uri="{FF2B5EF4-FFF2-40B4-BE49-F238E27FC236}">
                  <a16:creationId xmlns:a16="http://schemas.microsoft.com/office/drawing/2014/main" id="{A78B8E61-CE66-99FF-F2DC-94CD7ECF7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675FBC24-7F80-3F4E-23D9-7280ADBF3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A8C5CA40-E26D-696F-89AA-5C5307E8B1EC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30">
              <a:extLst>
                <a:ext uri="{FF2B5EF4-FFF2-40B4-BE49-F238E27FC236}">
                  <a16:creationId xmlns:a16="http://schemas.microsoft.com/office/drawing/2014/main" id="{D19F7F53-58F6-1AB8-96EE-F5C626BF0AE1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31">
              <a:extLst>
                <a:ext uri="{FF2B5EF4-FFF2-40B4-BE49-F238E27FC236}">
                  <a16:creationId xmlns:a16="http://schemas.microsoft.com/office/drawing/2014/main" id="{801DA9AE-8F15-898B-CE03-ED76509765CD}"/>
                </a:ext>
              </a:extLst>
            </p:cNvPr>
            <p:cNvCxnSpPr>
              <a:cxnSpLocks/>
              <a:stCxn id="72" idx="6"/>
              <a:endCxn id="6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C11D5613-7F90-237C-6613-D7BFECAD444C}"/>
                </a:ext>
              </a:extLst>
            </p:cNvPr>
            <p:cNvCxnSpPr>
              <a:cxnSpLocks/>
              <a:stCxn id="72" idx="6"/>
              <a:endCxn id="7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33">
              <a:extLst>
                <a:ext uri="{FF2B5EF4-FFF2-40B4-BE49-F238E27FC236}">
                  <a16:creationId xmlns:a16="http://schemas.microsoft.com/office/drawing/2014/main" id="{3BAB2932-C810-5AE7-C4EE-63AC1E71A2DC}"/>
                </a:ext>
              </a:extLst>
            </p:cNvPr>
            <p:cNvCxnSpPr>
              <a:cxnSpLocks/>
              <a:stCxn id="73" idx="6"/>
              <a:endCxn id="6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34">
              <a:extLst>
                <a:ext uri="{FF2B5EF4-FFF2-40B4-BE49-F238E27FC236}">
                  <a16:creationId xmlns:a16="http://schemas.microsoft.com/office/drawing/2014/main" id="{8ACA253D-64E9-4DFA-BFB6-AD856F205C5A}"/>
                </a:ext>
              </a:extLst>
            </p:cNvPr>
            <p:cNvCxnSpPr>
              <a:cxnSpLocks/>
              <a:stCxn id="73" idx="6"/>
              <a:endCxn id="7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AA52EAAD-A0CD-6250-EC9E-9FDFC6E04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AE53557E-B44C-CAE7-32DB-556D868B9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6C852327-E85B-C1ED-98D1-4A96FA789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2" name="Oval 38">
              <a:extLst>
                <a:ext uri="{FF2B5EF4-FFF2-40B4-BE49-F238E27FC236}">
                  <a16:creationId xmlns:a16="http://schemas.microsoft.com/office/drawing/2014/main" id="{D25BC826-828C-BA5A-D4E4-D9F241963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3" name="Oval 39">
              <a:extLst>
                <a:ext uri="{FF2B5EF4-FFF2-40B4-BE49-F238E27FC236}">
                  <a16:creationId xmlns:a16="http://schemas.microsoft.com/office/drawing/2014/main" id="{3B19820E-A07B-518C-C973-0F85471E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40">
              <a:extLst>
                <a:ext uri="{FF2B5EF4-FFF2-40B4-BE49-F238E27FC236}">
                  <a16:creationId xmlns:a16="http://schemas.microsoft.com/office/drawing/2014/main" id="{A53C00DE-F46A-84AF-3B4A-9B051F579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5" name="Straight Connector 41">
              <a:extLst>
                <a:ext uri="{FF2B5EF4-FFF2-40B4-BE49-F238E27FC236}">
                  <a16:creationId xmlns:a16="http://schemas.microsoft.com/office/drawing/2014/main" id="{4E3273A7-47AC-BB8C-D1ED-E007B93376B1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42">
              <a:extLst>
                <a:ext uri="{FF2B5EF4-FFF2-40B4-BE49-F238E27FC236}">
                  <a16:creationId xmlns:a16="http://schemas.microsoft.com/office/drawing/2014/main" id="{19B3A5D1-07E8-E081-5A97-F5582D8CA477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43">
              <a:extLst>
                <a:ext uri="{FF2B5EF4-FFF2-40B4-BE49-F238E27FC236}">
                  <a16:creationId xmlns:a16="http://schemas.microsoft.com/office/drawing/2014/main" id="{AC6A8BD2-240C-C5CE-557D-4DED75898349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8" name="Oval 44">
              <a:extLst>
                <a:ext uri="{FF2B5EF4-FFF2-40B4-BE49-F238E27FC236}">
                  <a16:creationId xmlns:a16="http://schemas.microsoft.com/office/drawing/2014/main" id="{47AFEA51-C473-A430-D677-B95980ABA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9" name="Oval 45">
              <a:extLst>
                <a:ext uri="{FF2B5EF4-FFF2-40B4-BE49-F238E27FC236}">
                  <a16:creationId xmlns:a16="http://schemas.microsoft.com/office/drawing/2014/main" id="{AEFF8D03-B182-2F14-7071-9FF18B03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80" name="Straight Connector 46">
              <a:extLst>
                <a:ext uri="{FF2B5EF4-FFF2-40B4-BE49-F238E27FC236}">
                  <a16:creationId xmlns:a16="http://schemas.microsoft.com/office/drawing/2014/main" id="{D487C7AE-409C-0928-2AF1-4B20C4A6A326}"/>
                </a:ext>
              </a:extLst>
            </p:cNvPr>
            <p:cNvCxnSpPr>
              <a:cxnSpLocks/>
              <a:stCxn id="69" idx="6"/>
              <a:endCxn id="7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E50A8C71-5FF4-3B04-52A9-DBA8BD091A2D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48">
              <a:extLst>
                <a:ext uri="{FF2B5EF4-FFF2-40B4-BE49-F238E27FC236}">
                  <a16:creationId xmlns:a16="http://schemas.microsoft.com/office/drawing/2014/main" id="{C2A2832B-E843-D1D9-046B-8B7BA476BB09}"/>
                </a:ext>
              </a:extLst>
            </p:cNvPr>
            <p:cNvCxnSpPr>
              <a:cxnSpLocks/>
              <a:stCxn id="70" idx="6"/>
              <a:endCxn id="7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49">
              <a:extLst>
                <a:ext uri="{FF2B5EF4-FFF2-40B4-BE49-F238E27FC236}">
                  <a16:creationId xmlns:a16="http://schemas.microsoft.com/office/drawing/2014/main" id="{3FFF2037-97DD-F87C-B91A-2572537855BB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50">
              <a:extLst>
                <a:ext uri="{FF2B5EF4-FFF2-40B4-BE49-F238E27FC236}">
                  <a16:creationId xmlns:a16="http://schemas.microsoft.com/office/drawing/2014/main" id="{671497B8-466C-EC06-222A-1F155E88D42A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51">
              <a:extLst>
                <a:ext uri="{FF2B5EF4-FFF2-40B4-BE49-F238E27FC236}">
                  <a16:creationId xmlns:a16="http://schemas.microsoft.com/office/drawing/2014/main" id="{BF978D40-7CB3-F137-787F-D81F0BA4A92C}"/>
                </a:ext>
              </a:extLst>
            </p:cNvPr>
            <p:cNvCxnSpPr>
              <a:cxnSpLocks/>
              <a:stCxn id="70" idx="6"/>
              <a:endCxn id="7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528B6-E7B2-91E8-02D7-118C71BB4BB7}"/>
              </a:ext>
            </a:extLst>
          </p:cNvPr>
          <p:cNvSpPr txBox="1"/>
          <p:nvPr/>
        </p:nvSpPr>
        <p:spPr>
          <a:xfrm>
            <a:off x="6248421" y="2909130"/>
            <a:ext cx="18976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Network 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3617231-8F34-F0D3-97B6-F717BCE81B12}"/>
              </a:ext>
            </a:extLst>
          </p:cNvPr>
          <p:cNvSpPr/>
          <p:nvPr/>
        </p:nvSpPr>
        <p:spPr>
          <a:xfrm>
            <a:off x="6158910" y="2007622"/>
            <a:ext cx="1944468" cy="140298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554F01A9-9B92-BDDB-D7C6-32ACE381919E}"/>
              </a:ext>
            </a:extLst>
          </p:cNvPr>
          <p:cNvSpPr/>
          <p:nvPr/>
        </p:nvSpPr>
        <p:spPr>
          <a:xfrm>
            <a:off x="5486828" y="2461945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0034DF-9344-4B51-ACE0-59C37ED21654}"/>
              </a:ext>
            </a:extLst>
          </p:cNvPr>
          <p:cNvSpPr txBox="1"/>
          <p:nvPr/>
        </p:nvSpPr>
        <p:spPr>
          <a:xfrm>
            <a:off x="3618395" y="3658510"/>
            <a:ext cx="1802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GPU Utilization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2950D19-F0BA-E5C0-D4B3-21C35295CEFD}"/>
              </a:ext>
            </a:extLst>
          </p:cNvPr>
          <p:cNvCxnSpPr>
            <a:cxnSpLocks/>
          </p:cNvCxnSpPr>
          <p:nvPr/>
        </p:nvCxnSpPr>
        <p:spPr>
          <a:xfrm>
            <a:off x="2706646" y="5871480"/>
            <a:ext cx="376400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2D55BF-5DB6-5E72-0C78-2D8214C98894}"/>
              </a:ext>
            </a:extLst>
          </p:cNvPr>
          <p:cNvSpPr txBox="1"/>
          <p:nvPr/>
        </p:nvSpPr>
        <p:spPr>
          <a:xfrm>
            <a:off x="3938448" y="4269114"/>
            <a:ext cx="174130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Utilizes up to 80%</a:t>
            </a:r>
          </a:p>
        </p:txBody>
      </p:sp>
      <p:pic>
        <p:nvPicPr>
          <p:cNvPr id="24" name="그림 23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3228BC95-3D9F-D3F4-D0CF-ED5101AFB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41" y="1981130"/>
            <a:ext cx="880217" cy="624909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48908D-8CA0-6A74-2426-1219DB611C4A}"/>
              </a:ext>
            </a:extLst>
          </p:cNvPr>
          <p:cNvCxnSpPr>
            <a:cxnSpLocks/>
          </p:cNvCxnSpPr>
          <p:nvPr/>
        </p:nvCxnSpPr>
        <p:spPr>
          <a:xfrm>
            <a:off x="2706646" y="4396693"/>
            <a:ext cx="3764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D88508-8627-DC71-0B5B-0E0DC73A9FD3}"/>
              </a:ext>
            </a:extLst>
          </p:cNvPr>
          <p:cNvSpPr txBox="1"/>
          <p:nvPr/>
        </p:nvSpPr>
        <p:spPr>
          <a:xfrm>
            <a:off x="4723470" y="220333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그림 30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DBA36DD7-C58F-E986-70FA-F16ABB46F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52" y="2540563"/>
            <a:ext cx="904042" cy="54506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23F3430-5CF5-955C-4E9D-1190B4581B27}"/>
              </a:ext>
            </a:extLst>
          </p:cNvPr>
          <p:cNvSpPr txBox="1"/>
          <p:nvPr/>
        </p:nvSpPr>
        <p:spPr>
          <a:xfrm>
            <a:off x="3836869" y="278157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D3C82B27-5E90-A01E-01FF-4761B013B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40" y="2533413"/>
            <a:ext cx="877618" cy="5522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3F6DAF-B424-B17E-E649-BB9738BBB20F}"/>
              </a:ext>
            </a:extLst>
          </p:cNvPr>
          <p:cNvSpPr txBox="1"/>
          <p:nvPr/>
        </p:nvSpPr>
        <p:spPr>
          <a:xfrm>
            <a:off x="4727270" y="27838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6A5C4-0BC7-41E6-11FA-7DADECB7B0A3}"/>
              </a:ext>
            </a:extLst>
          </p:cNvPr>
          <p:cNvSpPr/>
          <p:nvPr/>
        </p:nvSpPr>
        <p:spPr>
          <a:xfrm>
            <a:off x="3367476" y="1836681"/>
            <a:ext cx="2053592" cy="17757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2.	Resource Efficient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Image Merge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2888-657B-D27A-99F7-FF7EB41EB7E6}"/>
              </a:ext>
            </a:extLst>
          </p:cNvPr>
          <p:cNvSpPr txBox="1"/>
          <p:nvPr/>
        </p:nvSpPr>
        <p:spPr>
          <a:xfrm>
            <a:off x="1264954" y="2983299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0E211B-5097-E558-EBDC-8F595E0C3589}"/>
              </a:ext>
            </a:extLst>
          </p:cNvPr>
          <p:cNvSpPr/>
          <p:nvPr/>
        </p:nvSpPr>
        <p:spPr>
          <a:xfrm>
            <a:off x="1264953" y="2164849"/>
            <a:ext cx="1416050" cy="12419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8C5990-863E-94CD-D8CD-61E5F57B5B1C}"/>
              </a:ext>
            </a:extLst>
          </p:cNvPr>
          <p:cNvGrpSpPr/>
          <p:nvPr/>
        </p:nvGrpSpPr>
        <p:grpSpPr>
          <a:xfrm>
            <a:off x="2100281" y="281129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D3E74C-8C2F-ED0B-31C8-CAC1CC326E6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405EE775-C89D-A4D7-1ABC-6015A6E35CC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A45D5D-D147-CC55-8FD2-61BAF928B4F7}"/>
              </a:ext>
            </a:extLst>
          </p:cNvPr>
          <p:cNvGrpSpPr/>
          <p:nvPr/>
        </p:nvGrpSpPr>
        <p:grpSpPr>
          <a:xfrm>
            <a:off x="2100281" y="241701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3B66CA4-6D69-E83A-7067-CDC6744CBFF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A01E878-9C60-6462-9713-E6A43EBABF7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73D12-8A26-A495-8A9C-9FE6CFFE54C0}"/>
              </a:ext>
            </a:extLst>
          </p:cNvPr>
          <p:cNvGrpSpPr/>
          <p:nvPr/>
        </p:nvGrpSpPr>
        <p:grpSpPr>
          <a:xfrm>
            <a:off x="1517996" y="2794267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8A4668-C778-772E-308A-7CEDDA29198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D481389-904B-3974-DBB2-D93E0088445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66F16C-CBE0-297F-A680-83DF3FB58EEF}"/>
              </a:ext>
            </a:extLst>
          </p:cNvPr>
          <p:cNvGrpSpPr/>
          <p:nvPr/>
        </p:nvGrpSpPr>
        <p:grpSpPr>
          <a:xfrm>
            <a:off x="1517996" y="2411927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5E777-6E82-0F67-422C-EFE960A0EFB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DB189FD-1E04-8911-38C5-9391F5BF9D2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493F72-F143-A589-11BA-D02D2A74A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3526930" y="1974551"/>
            <a:ext cx="889491" cy="59609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E5954D-B53B-819B-630C-3D3AED0B4E7E}"/>
              </a:ext>
            </a:extLst>
          </p:cNvPr>
          <p:cNvSpPr/>
          <p:nvPr/>
        </p:nvSpPr>
        <p:spPr>
          <a:xfrm>
            <a:off x="2763923" y="2467701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2EE6F-5F1E-79BE-3F4C-BE76241E9B83}"/>
              </a:ext>
            </a:extLst>
          </p:cNvPr>
          <p:cNvSpPr txBox="1"/>
          <p:nvPr/>
        </p:nvSpPr>
        <p:spPr>
          <a:xfrm>
            <a:off x="1478742" y="2325336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A170D4-041B-7F0C-D914-85C107B032A8}"/>
              </a:ext>
            </a:extLst>
          </p:cNvPr>
          <p:cNvSpPr txBox="1"/>
          <p:nvPr/>
        </p:nvSpPr>
        <p:spPr>
          <a:xfrm>
            <a:off x="3833979" y="221744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05194D-661B-5C37-68B6-DB9CC703838B}"/>
              </a:ext>
            </a:extLst>
          </p:cNvPr>
          <p:cNvSpPr txBox="1"/>
          <p:nvPr/>
        </p:nvSpPr>
        <p:spPr>
          <a:xfrm>
            <a:off x="1476890" y="2697033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3CADEE-6F25-BB74-6841-E076D284F58C}"/>
              </a:ext>
            </a:extLst>
          </p:cNvPr>
          <p:cNvSpPr txBox="1"/>
          <p:nvPr/>
        </p:nvSpPr>
        <p:spPr>
          <a:xfrm>
            <a:off x="2052926" y="231807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EC200-073C-FB1F-067D-2040CDD630E5}"/>
              </a:ext>
            </a:extLst>
          </p:cNvPr>
          <p:cNvSpPr txBox="1"/>
          <p:nvPr/>
        </p:nvSpPr>
        <p:spPr>
          <a:xfrm>
            <a:off x="2054412" y="27090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FB8EB-5095-3896-D7EA-A8E421EEC733}"/>
              </a:ext>
            </a:extLst>
          </p:cNvPr>
          <p:cNvSpPr txBox="1"/>
          <p:nvPr/>
        </p:nvSpPr>
        <p:spPr>
          <a:xfrm>
            <a:off x="3718635" y="318901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grpSp>
        <p:nvGrpSpPr>
          <p:cNvPr id="46" name="Group 11">
            <a:extLst>
              <a:ext uri="{FF2B5EF4-FFF2-40B4-BE49-F238E27FC236}">
                <a16:creationId xmlns:a16="http://schemas.microsoft.com/office/drawing/2014/main" id="{24195692-C3F4-608E-84B2-17BD5F6F3006}"/>
              </a:ext>
            </a:extLst>
          </p:cNvPr>
          <p:cNvGrpSpPr/>
          <p:nvPr/>
        </p:nvGrpSpPr>
        <p:grpSpPr>
          <a:xfrm>
            <a:off x="6643989" y="2192102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47" name="Straight Connector 12">
              <a:extLst>
                <a:ext uri="{FF2B5EF4-FFF2-40B4-BE49-F238E27FC236}">
                  <a16:creationId xmlns:a16="http://schemas.microsoft.com/office/drawing/2014/main" id="{E249BF4C-EF85-8FCB-6CDC-DAD8C73C856E}"/>
                </a:ext>
              </a:extLst>
            </p:cNvPr>
            <p:cNvCxnSpPr>
              <a:cxnSpLocks/>
              <a:stCxn id="59" idx="6"/>
              <a:endCxn id="7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13">
              <a:extLst>
                <a:ext uri="{FF2B5EF4-FFF2-40B4-BE49-F238E27FC236}">
                  <a16:creationId xmlns:a16="http://schemas.microsoft.com/office/drawing/2014/main" id="{6F4CAAED-004F-9D91-B88B-77E6411AE95F}"/>
                </a:ext>
              </a:extLst>
            </p:cNvPr>
            <p:cNvCxnSpPr>
              <a:cxnSpLocks/>
              <a:stCxn id="59" idx="6"/>
              <a:endCxn id="7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14">
              <a:extLst>
                <a:ext uri="{FF2B5EF4-FFF2-40B4-BE49-F238E27FC236}">
                  <a16:creationId xmlns:a16="http://schemas.microsoft.com/office/drawing/2014/main" id="{97F3CD6E-F722-CE74-2B1F-09217046089A}"/>
                </a:ext>
              </a:extLst>
            </p:cNvPr>
            <p:cNvCxnSpPr>
              <a:cxnSpLocks/>
              <a:stCxn id="59" idx="6"/>
              <a:endCxn id="7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15">
              <a:extLst>
                <a:ext uri="{FF2B5EF4-FFF2-40B4-BE49-F238E27FC236}">
                  <a16:creationId xmlns:a16="http://schemas.microsoft.com/office/drawing/2014/main" id="{4246614F-23E5-AABD-9D85-C5597E01E708}"/>
                </a:ext>
              </a:extLst>
            </p:cNvPr>
            <p:cNvCxnSpPr>
              <a:cxnSpLocks/>
              <a:stCxn id="60" idx="6"/>
              <a:endCxn id="7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id="{3E9615FA-D845-8746-C6DE-CEDA175EF853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17">
              <a:extLst>
                <a:ext uri="{FF2B5EF4-FFF2-40B4-BE49-F238E27FC236}">
                  <a16:creationId xmlns:a16="http://schemas.microsoft.com/office/drawing/2014/main" id="{89C7647E-ED88-D49C-710E-E18FD4B4A874}"/>
                </a:ext>
              </a:extLst>
            </p:cNvPr>
            <p:cNvCxnSpPr>
              <a:cxnSpLocks/>
              <a:stCxn id="60" idx="6"/>
              <a:endCxn id="7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18">
              <a:extLst>
                <a:ext uri="{FF2B5EF4-FFF2-40B4-BE49-F238E27FC236}">
                  <a16:creationId xmlns:a16="http://schemas.microsoft.com/office/drawing/2014/main" id="{5603663B-C1D8-AA55-96E0-1E3EEE82530B}"/>
                </a:ext>
              </a:extLst>
            </p:cNvPr>
            <p:cNvCxnSpPr>
              <a:cxnSpLocks/>
              <a:stCxn id="61" idx="6"/>
              <a:endCxn id="7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19">
              <a:extLst>
                <a:ext uri="{FF2B5EF4-FFF2-40B4-BE49-F238E27FC236}">
                  <a16:creationId xmlns:a16="http://schemas.microsoft.com/office/drawing/2014/main" id="{9D53AED6-9C88-5415-619B-78E2C108CD14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54E8ABAF-8807-A4EA-B15A-0BD8B531930C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22">
              <a:extLst>
                <a:ext uri="{FF2B5EF4-FFF2-40B4-BE49-F238E27FC236}">
                  <a16:creationId xmlns:a16="http://schemas.microsoft.com/office/drawing/2014/main" id="{CCCA3AE2-2557-6E22-E1A4-908990103A79}"/>
                </a:ext>
              </a:extLst>
            </p:cNvPr>
            <p:cNvCxnSpPr>
              <a:cxnSpLocks/>
              <a:stCxn id="62" idx="6"/>
              <a:endCxn id="7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23">
              <a:extLst>
                <a:ext uri="{FF2B5EF4-FFF2-40B4-BE49-F238E27FC236}">
                  <a16:creationId xmlns:a16="http://schemas.microsoft.com/office/drawing/2014/main" id="{B5DE8914-F394-350F-ECE0-532A7C79CEAC}"/>
                </a:ext>
              </a:extLst>
            </p:cNvPr>
            <p:cNvCxnSpPr>
              <a:cxnSpLocks/>
              <a:stCxn id="62" idx="6"/>
              <a:endCxn id="7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24">
              <a:extLst>
                <a:ext uri="{FF2B5EF4-FFF2-40B4-BE49-F238E27FC236}">
                  <a16:creationId xmlns:a16="http://schemas.microsoft.com/office/drawing/2014/main" id="{918CE09A-809D-443E-E8C8-6BB29EE081CD}"/>
                </a:ext>
              </a:extLst>
            </p:cNvPr>
            <p:cNvCxnSpPr>
              <a:cxnSpLocks/>
              <a:stCxn id="62" idx="6"/>
              <a:endCxn id="7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450AF024-FF37-A798-2ADB-30872F8406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470340B1-050A-51CC-B289-36AB82C4C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27">
              <a:extLst>
                <a:ext uri="{FF2B5EF4-FFF2-40B4-BE49-F238E27FC236}">
                  <a16:creationId xmlns:a16="http://schemas.microsoft.com/office/drawing/2014/main" id="{A78B8E61-CE66-99FF-F2DC-94CD7ECF7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675FBC24-7F80-3F4E-23D9-7280ADBF3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A8C5CA40-E26D-696F-89AA-5C5307E8B1EC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30">
              <a:extLst>
                <a:ext uri="{FF2B5EF4-FFF2-40B4-BE49-F238E27FC236}">
                  <a16:creationId xmlns:a16="http://schemas.microsoft.com/office/drawing/2014/main" id="{D19F7F53-58F6-1AB8-96EE-F5C626BF0AE1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31">
              <a:extLst>
                <a:ext uri="{FF2B5EF4-FFF2-40B4-BE49-F238E27FC236}">
                  <a16:creationId xmlns:a16="http://schemas.microsoft.com/office/drawing/2014/main" id="{801DA9AE-8F15-898B-CE03-ED76509765CD}"/>
                </a:ext>
              </a:extLst>
            </p:cNvPr>
            <p:cNvCxnSpPr>
              <a:cxnSpLocks/>
              <a:stCxn id="72" idx="6"/>
              <a:endCxn id="6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C11D5613-7F90-237C-6613-D7BFECAD444C}"/>
                </a:ext>
              </a:extLst>
            </p:cNvPr>
            <p:cNvCxnSpPr>
              <a:cxnSpLocks/>
              <a:stCxn id="72" idx="6"/>
              <a:endCxn id="7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33">
              <a:extLst>
                <a:ext uri="{FF2B5EF4-FFF2-40B4-BE49-F238E27FC236}">
                  <a16:creationId xmlns:a16="http://schemas.microsoft.com/office/drawing/2014/main" id="{3BAB2932-C810-5AE7-C4EE-63AC1E71A2DC}"/>
                </a:ext>
              </a:extLst>
            </p:cNvPr>
            <p:cNvCxnSpPr>
              <a:cxnSpLocks/>
              <a:stCxn id="73" idx="6"/>
              <a:endCxn id="6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34">
              <a:extLst>
                <a:ext uri="{FF2B5EF4-FFF2-40B4-BE49-F238E27FC236}">
                  <a16:creationId xmlns:a16="http://schemas.microsoft.com/office/drawing/2014/main" id="{8ACA253D-64E9-4DFA-BFB6-AD856F205C5A}"/>
                </a:ext>
              </a:extLst>
            </p:cNvPr>
            <p:cNvCxnSpPr>
              <a:cxnSpLocks/>
              <a:stCxn id="73" idx="6"/>
              <a:endCxn id="7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AA52EAAD-A0CD-6250-EC9E-9FDFC6E04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AE53557E-B44C-CAE7-32DB-556D868B9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6C852327-E85B-C1ED-98D1-4A96FA789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2" name="Oval 38">
              <a:extLst>
                <a:ext uri="{FF2B5EF4-FFF2-40B4-BE49-F238E27FC236}">
                  <a16:creationId xmlns:a16="http://schemas.microsoft.com/office/drawing/2014/main" id="{D25BC826-828C-BA5A-D4E4-D9F241963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3" name="Oval 39">
              <a:extLst>
                <a:ext uri="{FF2B5EF4-FFF2-40B4-BE49-F238E27FC236}">
                  <a16:creationId xmlns:a16="http://schemas.microsoft.com/office/drawing/2014/main" id="{3B19820E-A07B-518C-C973-0F85471E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40">
              <a:extLst>
                <a:ext uri="{FF2B5EF4-FFF2-40B4-BE49-F238E27FC236}">
                  <a16:creationId xmlns:a16="http://schemas.microsoft.com/office/drawing/2014/main" id="{A53C00DE-F46A-84AF-3B4A-9B051F579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5" name="Straight Connector 41">
              <a:extLst>
                <a:ext uri="{FF2B5EF4-FFF2-40B4-BE49-F238E27FC236}">
                  <a16:creationId xmlns:a16="http://schemas.microsoft.com/office/drawing/2014/main" id="{4E3273A7-47AC-BB8C-D1ED-E007B93376B1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42">
              <a:extLst>
                <a:ext uri="{FF2B5EF4-FFF2-40B4-BE49-F238E27FC236}">
                  <a16:creationId xmlns:a16="http://schemas.microsoft.com/office/drawing/2014/main" id="{19B3A5D1-07E8-E081-5A97-F5582D8CA477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43">
              <a:extLst>
                <a:ext uri="{FF2B5EF4-FFF2-40B4-BE49-F238E27FC236}">
                  <a16:creationId xmlns:a16="http://schemas.microsoft.com/office/drawing/2014/main" id="{AC6A8BD2-240C-C5CE-557D-4DED75898349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8" name="Oval 44">
              <a:extLst>
                <a:ext uri="{FF2B5EF4-FFF2-40B4-BE49-F238E27FC236}">
                  <a16:creationId xmlns:a16="http://schemas.microsoft.com/office/drawing/2014/main" id="{47AFEA51-C473-A430-D677-B95980ABA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9" name="Oval 45">
              <a:extLst>
                <a:ext uri="{FF2B5EF4-FFF2-40B4-BE49-F238E27FC236}">
                  <a16:creationId xmlns:a16="http://schemas.microsoft.com/office/drawing/2014/main" id="{AEFF8D03-B182-2F14-7071-9FF18B03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80" name="Straight Connector 46">
              <a:extLst>
                <a:ext uri="{FF2B5EF4-FFF2-40B4-BE49-F238E27FC236}">
                  <a16:creationId xmlns:a16="http://schemas.microsoft.com/office/drawing/2014/main" id="{D487C7AE-409C-0928-2AF1-4B20C4A6A326}"/>
                </a:ext>
              </a:extLst>
            </p:cNvPr>
            <p:cNvCxnSpPr>
              <a:cxnSpLocks/>
              <a:stCxn id="69" idx="6"/>
              <a:endCxn id="7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E50A8C71-5FF4-3B04-52A9-DBA8BD091A2D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48">
              <a:extLst>
                <a:ext uri="{FF2B5EF4-FFF2-40B4-BE49-F238E27FC236}">
                  <a16:creationId xmlns:a16="http://schemas.microsoft.com/office/drawing/2014/main" id="{C2A2832B-E843-D1D9-046B-8B7BA476BB09}"/>
                </a:ext>
              </a:extLst>
            </p:cNvPr>
            <p:cNvCxnSpPr>
              <a:cxnSpLocks/>
              <a:stCxn id="70" idx="6"/>
              <a:endCxn id="7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49">
              <a:extLst>
                <a:ext uri="{FF2B5EF4-FFF2-40B4-BE49-F238E27FC236}">
                  <a16:creationId xmlns:a16="http://schemas.microsoft.com/office/drawing/2014/main" id="{3FFF2037-97DD-F87C-B91A-2572537855BB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50">
              <a:extLst>
                <a:ext uri="{FF2B5EF4-FFF2-40B4-BE49-F238E27FC236}">
                  <a16:creationId xmlns:a16="http://schemas.microsoft.com/office/drawing/2014/main" id="{671497B8-466C-EC06-222A-1F155E88D42A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51">
              <a:extLst>
                <a:ext uri="{FF2B5EF4-FFF2-40B4-BE49-F238E27FC236}">
                  <a16:creationId xmlns:a16="http://schemas.microsoft.com/office/drawing/2014/main" id="{BF978D40-7CB3-F137-787F-D81F0BA4A92C}"/>
                </a:ext>
              </a:extLst>
            </p:cNvPr>
            <p:cNvCxnSpPr>
              <a:cxnSpLocks/>
              <a:stCxn id="70" idx="6"/>
              <a:endCxn id="7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528B6-E7B2-91E8-02D7-118C71BB4BB7}"/>
              </a:ext>
            </a:extLst>
          </p:cNvPr>
          <p:cNvSpPr txBox="1"/>
          <p:nvPr/>
        </p:nvSpPr>
        <p:spPr>
          <a:xfrm>
            <a:off x="6248421" y="2909130"/>
            <a:ext cx="18976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Network 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3617231-8F34-F0D3-97B6-F717BCE81B12}"/>
              </a:ext>
            </a:extLst>
          </p:cNvPr>
          <p:cNvSpPr/>
          <p:nvPr/>
        </p:nvSpPr>
        <p:spPr>
          <a:xfrm>
            <a:off x="6158910" y="2007622"/>
            <a:ext cx="1944468" cy="140298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554F01A9-9B92-BDDB-D7C6-32ACE381919E}"/>
              </a:ext>
            </a:extLst>
          </p:cNvPr>
          <p:cNvSpPr/>
          <p:nvPr/>
        </p:nvSpPr>
        <p:spPr>
          <a:xfrm>
            <a:off x="5486828" y="2461945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3228BC95-3D9F-D3F4-D0CF-ED5101AFB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41" y="1981130"/>
            <a:ext cx="880217" cy="62490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D88508-8627-DC71-0B5B-0E0DC73A9FD3}"/>
              </a:ext>
            </a:extLst>
          </p:cNvPr>
          <p:cNvSpPr txBox="1"/>
          <p:nvPr/>
        </p:nvSpPr>
        <p:spPr>
          <a:xfrm>
            <a:off x="4723470" y="220333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그림 30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DBA36DD7-C58F-E986-70FA-F16ABB46F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52" y="2540563"/>
            <a:ext cx="904042" cy="54506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23F3430-5CF5-955C-4E9D-1190B4581B27}"/>
              </a:ext>
            </a:extLst>
          </p:cNvPr>
          <p:cNvSpPr txBox="1"/>
          <p:nvPr/>
        </p:nvSpPr>
        <p:spPr>
          <a:xfrm>
            <a:off x="3836869" y="278157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D3C82B27-5E90-A01E-01FF-4761B013B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40" y="2533413"/>
            <a:ext cx="877618" cy="5522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3F6DAF-B424-B17E-E649-BB9738BBB20F}"/>
              </a:ext>
            </a:extLst>
          </p:cNvPr>
          <p:cNvSpPr txBox="1"/>
          <p:nvPr/>
        </p:nvSpPr>
        <p:spPr>
          <a:xfrm>
            <a:off x="4727270" y="27838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B26DA-63D3-EA8C-8381-D38F1F87B629}"/>
              </a:ext>
            </a:extLst>
          </p:cNvPr>
          <p:cNvSpPr txBox="1"/>
          <p:nvPr/>
        </p:nvSpPr>
        <p:spPr>
          <a:xfrm>
            <a:off x="1248938" y="3879984"/>
            <a:ext cx="716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Utilizing resources with Merge  </a:t>
            </a:r>
            <a:r>
              <a:rPr lang="en-US" altLang="ko-KR" dirty="0"/>
              <a:t>leads to  </a:t>
            </a:r>
            <a:r>
              <a:rPr lang="en-US" altLang="ko-KR" b="1" dirty="0">
                <a:solidFill>
                  <a:schemeClr val="accent1"/>
                </a:solidFill>
              </a:rPr>
              <a:t>reduced total execution time.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7" name="그림 2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262C9350-9135-B4E0-90AD-4F1A7E933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74" y="4285174"/>
            <a:ext cx="3560474" cy="244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altLang="ko-KR" sz="2400" dirty="0"/>
              <a:t>Timely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Resize input</a:t>
            </a:r>
            <a:r>
              <a:rPr lang="ko-KR" altLang="en-US" sz="2000" dirty="0"/>
              <a:t> </a:t>
            </a:r>
            <a:r>
              <a:rPr lang="en-US" altLang="ko-KR" sz="2000" dirty="0"/>
              <a:t>images</a:t>
            </a:r>
            <a:r>
              <a:rPr lang="ko-KR" altLang="en-US" sz="2000" dirty="0"/>
              <a:t> </a:t>
            </a:r>
            <a:r>
              <a:rPr lang="en-US" altLang="ko-KR" sz="2000" dirty="0"/>
              <a:t>of DNN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939B24-4A23-D266-B18B-9DBE172AD76C}"/>
              </a:ext>
            </a:extLst>
          </p:cNvPr>
          <p:cNvSpPr txBox="1"/>
          <p:nvPr/>
        </p:nvSpPr>
        <p:spPr>
          <a:xfrm>
            <a:off x="1884647" y="6140522"/>
            <a:ext cx="5632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Therefore, we apply a 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Module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that dynamically decides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Merge size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Patch size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according to deadlines.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561845-8241-5EB6-0C07-63F14C2A3E44}"/>
              </a:ext>
            </a:extLst>
          </p:cNvPr>
          <p:cNvSpPr/>
          <p:nvPr/>
        </p:nvSpPr>
        <p:spPr>
          <a:xfrm>
            <a:off x="5097355" y="3880308"/>
            <a:ext cx="3400870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07151A4-3F12-E66E-52F4-F36D319F2408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DE0F4C-3847-094C-AAED-559AB32CF6B0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879F65-F2E5-0522-8552-C4AFCE7B63D1}"/>
              </a:ext>
            </a:extLst>
          </p:cNvPr>
          <p:cNvSpPr/>
          <p:nvPr/>
        </p:nvSpPr>
        <p:spPr>
          <a:xfrm>
            <a:off x="3001748" y="2422266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6729B9B-3D0D-BF8D-2CFC-151C6156BAA4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2CA3D98-B577-DA7A-AACA-B4A3162B8E70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974EE72-D420-F47B-2367-BB7DF54B4652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Canvas Size </a:t>
            </a:r>
          </a:p>
        </p:txBody>
      </p:sp>
      <p:grpSp>
        <p:nvGrpSpPr>
          <p:cNvPr id="112" name="Group 11">
            <a:extLst>
              <a:ext uri="{FF2B5EF4-FFF2-40B4-BE49-F238E27FC236}">
                <a16:creationId xmlns:a16="http://schemas.microsoft.com/office/drawing/2014/main" id="{35BEF21F-80C0-C845-83DB-F8D84619719B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13" name="Straight Connector 12">
              <a:extLst>
                <a:ext uri="{FF2B5EF4-FFF2-40B4-BE49-F238E27FC236}">
                  <a16:creationId xmlns:a16="http://schemas.microsoft.com/office/drawing/2014/main" id="{194B7CEF-EC77-9EAE-0E42-C31A9846C0BC}"/>
                </a:ext>
              </a:extLst>
            </p:cNvPr>
            <p:cNvCxnSpPr>
              <a:cxnSpLocks/>
              <a:stCxn id="125" idx="6"/>
              <a:endCxn id="137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13">
              <a:extLst>
                <a:ext uri="{FF2B5EF4-FFF2-40B4-BE49-F238E27FC236}">
                  <a16:creationId xmlns:a16="http://schemas.microsoft.com/office/drawing/2014/main" id="{CE734279-9731-B66F-648D-35F0A039AA67}"/>
                </a:ext>
              </a:extLst>
            </p:cNvPr>
            <p:cNvCxnSpPr>
              <a:cxnSpLocks/>
              <a:stCxn id="125" idx="6"/>
              <a:endCxn id="138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5" name="Straight Connector 14">
              <a:extLst>
                <a:ext uri="{FF2B5EF4-FFF2-40B4-BE49-F238E27FC236}">
                  <a16:creationId xmlns:a16="http://schemas.microsoft.com/office/drawing/2014/main" id="{8B8037F5-DCC5-9855-87BB-B8D87E8AEED8}"/>
                </a:ext>
              </a:extLst>
            </p:cNvPr>
            <p:cNvCxnSpPr>
              <a:cxnSpLocks/>
              <a:stCxn id="125" idx="6"/>
              <a:endCxn id="139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6" name="Straight Connector 15">
              <a:extLst>
                <a:ext uri="{FF2B5EF4-FFF2-40B4-BE49-F238E27FC236}">
                  <a16:creationId xmlns:a16="http://schemas.microsoft.com/office/drawing/2014/main" id="{24300A9D-29C9-E235-8F3A-66D11C3E3485}"/>
                </a:ext>
              </a:extLst>
            </p:cNvPr>
            <p:cNvCxnSpPr>
              <a:cxnSpLocks/>
              <a:stCxn id="126" idx="6"/>
              <a:endCxn id="137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7" name="Straight Connector 16">
              <a:extLst>
                <a:ext uri="{FF2B5EF4-FFF2-40B4-BE49-F238E27FC236}">
                  <a16:creationId xmlns:a16="http://schemas.microsoft.com/office/drawing/2014/main" id="{42170E8F-02C5-8CC1-5D83-3C78410DB8E5}"/>
                </a:ext>
              </a:extLst>
            </p:cNvPr>
            <p:cNvCxnSpPr>
              <a:cxnSpLocks/>
              <a:stCxn id="126" idx="6"/>
              <a:endCxn id="138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8" name="Straight Connector 17">
              <a:extLst>
                <a:ext uri="{FF2B5EF4-FFF2-40B4-BE49-F238E27FC236}">
                  <a16:creationId xmlns:a16="http://schemas.microsoft.com/office/drawing/2014/main" id="{084F8783-592E-3BDE-8B1D-7785ED85355F}"/>
                </a:ext>
              </a:extLst>
            </p:cNvPr>
            <p:cNvCxnSpPr>
              <a:cxnSpLocks/>
              <a:stCxn id="126" idx="6"/>
              <a:endCxn id="139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18">
              <a:extLst>
                <a:ext uri="{FF2B5EF4-FFF2-40B4-BE49-F238E27FC236}">
                  <a16:creationId xmlns:a16="http://schemas.microsoft.com/office/drawing/2014/main" id="{9DF43272-DB3D-2BF9-7DD4-258528784ABF}"/>
                </a:ext>
              </a:extLst>
            </p:cNvPr>
            <p:cNvCxnSpPr>
              <a:cxnSpLocks/>
              <a:stCxn id="127" idx="6"/>
              <a:endCxn id="137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19">
              <a:extLst>
                <a:ext uri="{FF2B5EF4-FFF2-40B4-BE49-F238E27FC236}">
                  <a16:creationId xmlns:a16="http://schemas.microsoft.com/office/drawing/2014/main" id="{E351CA03-3B83-BE32-78DB-8504911BEE76}"/>
                </a:ext>
              </a:extLst>
            </p:cNvPr>
            <p:cNvCxnSpPr>
              <a:cxnSpLocks/>
              <a:stCxn id="127" idx="6"/>
              <a:endCxn id="138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21">
              <a:extLst>
                <a:ext uri="{FF2B5EF4-FFF2-40B4-BE49-F238E27FC236}">
                  <a16:creationId xmlns:a16="http://schemas.microsoft.com/office/drawing/2014/main" id="{7C3008B9-ED55-995D-6AD6-0BD19008205D}"/>
                </a:ext>
              </a:extLst>
            </p:cNvPr>
            <p:cNvCxnSpPr>
              <a:cxnSpLocks/>
              <a:stCxn id="127" idx="6"/>
              <a:endCxn id="139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22">
              <a:extLst>
                <a:ext uri="{FF2B5EF4-FFF2-40B4-BE49-F238E27FC236}">
                  <a16:creationId xmlns:a16="http://schemas.microsoft.com/office/drawing/2014/main" id="{38F8D385-E021-23B2-5BC9-D06186AF7821}"/>
                </a:ext>
              </a:extLst>
            </p:cNvPr>
            <p:cNvCxnSpPr>
              <a:cxnSpLocks/>
              <a:stCxn id="128" idx="6"/>
              <a:endCxn id="137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23">
              <a:extLst>
                <a:ext uri="{FF2B5EF4-FFF2-40B4-BE49-F238E27FC236}">
                  <a16:creationId xmlns:a16="http://schemas.microsoft.com/office/drawing/2014/main" id="{DFFEC8EB-1B33-6982-0D12-E96625483DA7}"/>
                </a:ext>
              </a:extLst>
            </p:cNvPr>
            <p:cNvCxnSpPr>
              <a:cxnSpLocks/>
              <a:stCxn id="128" idx="6"/>
              <a:endCxn id="138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4" name="Straight Connector 24">
              <a:extLst>
                <a:ext uri="{FF2B5EF4-FFF2-40B4-BE49-F238E27FC236}">
                  <a16:creationId xmlns:a16="http://schemas.microsoft.com/office/drawing/2014/main" id="{1685F10F-3F4F-881B-8C62-E3CA8BE76BB1}"/>
                </a:ext>
              </a:extLst>
            </p:cNvPr>
            <p:cNvCxnSpPr>
              <a:cxnSpLocks/>
              <a:stCxn id="128" idx="6"/>
              <a:endCxn id="139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25" name="Oval 25">
              <a:extLst>
                <a:ext uri="{FF2B5EF4-FFF2-40B4-BE49-F238E27FC236}">
                  <a16:creationId xmlns:a16="http://schemas.microsoft.com/office/drawing/2014/main" id="{E6B8F038-4A74-5705-7FDF-09EFF144A3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6" name="Oval 26">
              <a:extLst>
                <a:ext uri="{FF2B5EF4-FFF2-40B4-BE49-F238E27FC236}">
                  <a16:creationId xmlns:a16="http://schemas.microsoft.com/office/drawing/2014/main" id="{8CB84C7F-D262-4C6A-DF5D-18B1ED1F81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7" name="Oval 27">
              <a:extLst>
                <a:ext uri="{FF2B5EF4-FFF2-40B4-BE49-F238E27FC236}">
                  <a16:creationId xmlns:a16="http://schemas.microsoft.com/office/drawing/2014/main" id="{A9F7FE06-71C3-6D7E-F1E7-779DDA2F0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8" name="Oval 28">
              <a:extLst>
                <a:ext uri="{FF2B5EF4-FFF2-40B4-BE49-F238E27FC236}">
                  <a16:creationId xmlns:a16="http://schemas.microsoft.com/office/drawing/2014/main" id="{6165C1BF-0E85-3B42-18CA-BEE6DDE518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29" name="Straight Connector 29">
              <a:extLst>
                <a:ext uri="{FF2B5EF4-FFF2-40B4-BE49-F238E27FC236}">
                  <a16:creationId xmlns:a16="http://schemas.microsoft.com/office/drawing/2014/main" id="{2D97A655-382E-A9C2-195A-9312EA326D39}"/>
                </a:ext>
              </a:extLst>
            </p:cNvPr>
            <p:cNvCxnSpPr>
              <a:cxnSpLocks/>
              <a:stCxn id="137" idx="6"/>
              <a:endCxn id="135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30">
              <a:extLst>
                <a:ext uri="{FF2B5EF4-FFF2-40B4-BE49-F238E27FC236}">
                  <a16:creationId xmlns:a16="http://schemas.microsoft.com/office/drawing/2014/main" id="{28FAF160-E6B3-6BAB-4144-306CC6A2E3E2}"/>
                </a:ext>
              </a:extLst>
            </p:cNvPr>
            <p:cNvCxnSpPr>
              <a:cxnSpLocks/>
              <a:stCxn id="137" idx="6"/>
              <a:endCxn id="136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31">
              <a:extLst>
                <a:ext uri="{FF2B5EF4-FFF2-40B4-BE49-F238E27FC236}">
                  <a16:creationId xmlns:a16="http://schemas.microsoft.com/office/drawing/2014/main" id="{7B0BAFA7-1531-4923-A846-E017FEE767B7}"/>
                </a:ext>
              </a:extLst>
            </p:cNvPr>
            <p:cNvCxnSpPr>
              <a:cxnSpLocks/>
              <a:stCxn id="138" idx="6"/>
              <a:endCxn id="135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2" name="Straight Connector 32">
              <a:extLst>
                <a:ext uri="{FF2B5EF4-FFF2-40B4-BE49-F238E27FC236}">
                  <a16:creationId xmlns:a16="http://schemas.microsoft.com/office/drawing/2014/main" id="{EFEEE47B-25BF-D569-6796-60FAC19E92CD}"/>
                </a:ext>
              </a:extLst>
            </p:cNvPr>
            <p:cNvCxnSpPr>
              <a:cxnSpLocks/>
              <a:stCxn id="138" idx="6"/>
              <a:endCxn id="136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3" name="Straight Connector 33">
              <a:extLst>
                <a:ext uri="{FF2B5EF4-FFF2-40B4-BE49-F238E27FC236}">
                  <a16:creationId xmlns:a16="http://schemas.microsoft.com/office/drawing/2014/main" id="{10696622-C2EE-E326-6925-59273726779F}"/>
                </a:ext>
              </a:extLst>
            </p:cNvPr>
            <p:cNvCxnSpPr>
              <a:cxnSpLocks/>
              <a:stCxn id="139" idx="6"/>
              <a:endCxn id="135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4" name="Straight Connector 34">
              <a:extLst>
                <a:ext uri="{FF2B5EF4-FFF2-40B4-BE49-F238E27FC236}">
                  <a16:creationId xmlns:a16="http://schemas.microsoft.com/office/drawing/2014/main" id="{09C216F1-C771-006B-AEA3-766EE71B4F00}"/>
                </a:ext>
              </a:extLst>
            </p:cNvPr>
            <p:cNvCxnSpPr>
              <a:cxnSpLocks/>
              <a:stCxn id="139" idx="6"/>
              <a:endCxn id="136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35" name="Oval 35">
              <a:extLst>
                <a:ext uri="{FF2B5EF4-FFF2-40B4-BE49-F238E27FC236}">
                  <a16:creationId xmlns:a16="http://schemas.microsoft.com/office/drawing/2014/main" id="{A0908210-C6FA-8D24-B3F9-758D2C1E3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6" name="Oval 36">
              <a:extLst>
                <a:ext uri="{FF2B5EF4-FFF2-40B4-BE49-F238E27FC236}">
                  <a16:creationId xmlns:a16="http://schemas.microsoft.com/office/drawing/2014/main" id="{AA90D420-4AC6-07D4-B926-B8529C904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7" name="Oval 37">
              <a:extLst>
                <a:ext uri="{FF2B5EF4-FFF2-40B4-BE49-F238E27FC236}">
                  <a16:creationId xmlns:a16="http://schemas.microsoft.com/office/drawing/2014/main" id="{6E4E9E7A-E379-14D0-B51C-2F3D35C3D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138" name="Oval 38">
              <a:extLst>
                <a:ext uri="{FF2B5EF4-FFF2-40B4-BE49-F238E27FC236}">
                  <a16:creationId xmlns:a16="http://schemas.microsoft.com/office/drawing/2014/main" id="{7684FA79-8BD6-F71B-B957-90CF33AFAD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9" name="Oval 39">
              <a:extLst>
                <a:ext uri="{FF2B5EF4-FFF2-40B4-BE49-F238E27FC236}">
                  <a16:creationId xmlns:a16="http://schemas.microsoft.com/office/drawing/2014/main" id="{E4E9AAA4-5FBA-95B6-7142-39E211B87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EA3AE961-31EB-39B1-BB92-8BD4655C1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1" name="Straight Connector 41">
              <a:extLst>
                <a:ext uri="{FF2B5EF4-FFF2-40B4-BE49-F238E27FC236}">
                  <a16:creationId xmlns:a16="http://schemas.microsoft.com/office/drawing/2014/main" id="{218898A8-F591-71AC-F382-BEE4767846E1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2" name="Straight Connector 42">
              <a:extLst>
                <a:ext uri="{FF2B5EF4-FFF2-40B4-BE49-F238E27FC236}">
                  <a16:creationId xmlns:a16="http://schemas.microsoft.com/office/drawing/2014/main" id="{4F72CDDD-3AA5-2FF4-829B-A060B88C48AD}"/>
                </a:ext>
              </a:extLst>
            </p:cNvPr>
            <p:cNvCxnSpPr>
              <a:cxnSpLocks/>
              <a:stCxn id="138" idx="6"/>
              <a:endCxn id="140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3" name="Straight Connector 43">
              <a:extLst>
                <a:ext uri="{FF2B5EF4-FFF2-40B4-BE49-F238E27FC236}">
                  <a16:creationId xmlns:a16="http://schemas.microsoft.com/office/drawing/2014/main" id="{404F402C-0EBD-8AE6-CC0A-4F21A08D6B51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4" name="Oval 44">
              <a:extLst>
                <a:ext uri="{FF2B5EF4-FFF2-40B4-BE49-F238E27FC236}">
                  <a16:creationId xmlns:a16="http://schemas.microsoft.com/office/drawing/2014/main" id="{C26FF849-8A13-0F21-1627-173A618AD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5" name="Oval 45">
              <a:extLst>
                <a:ext uri="{FF2B5EF4-FFF2-40B4-BE49-F238E27FC236}">
                  <a16:creationId xmlns:a16="http://schemas.microsoft.com/office/drawing/2014/main" id="{F82567A4-C216-8166-F4AE-779D85943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6" name="Straight Connector 46">
              <a:extLst>
                <a:ext uri="{FF2B5EF4-FFF2-40B4-BE49-F238E27FC236}">
                  <a16:creationId xmlns:a16="http://schemas.microsoft.com/office/drawing/2014/main" id="{1028C1E4-9C84-52F4-4A50-C202E9404164}"/>
                </a:ext>
              </a:extLst>
            </p:cNvPr>
            <p:cNvCxnSpPr>
              <a:cxnSpLocks/>
              <a:stCxn id="135" idx="6"/>
              <a:endCxn id="144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7" name="Straight Connector 47">
              <a:extLst>
                <a:ext uri="{FF2B5EF4-FFF2-40B4-BE49-F238E27FC236}">
                  <a16:creationId xmlns:a16="http://schemas.microsoft.com/office/drawing/2014/main" id="{B11B43DD-BB5D-92D4-82DA-707F36BE2B68}"/>
                </a:ext>
              </a:extLst>
            </p:cNvPr>
            <p:cNvCxnSpPr>
              <a:cxnSpLocks/>
              <a:stCxn id="140" idx="6"/>
              <a:endCxn id="144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8" name="Straight Connector 48">
              <a:extLst>
                <a:ext uri="{FF2B5EF4-FFF2-40B4-BE49-F238E27FC236}">
                  <a16:creationId xmlns:a16="http://schemas.microsoft.com/office/drawing/2014/main" id="{1928E7BD-D3D8-74E2-6915-C8C08C48C5AC}"/>
                </a:ext>
              </a:extLst>
            </p:cNvPr>
            <p:cNvCxnSpPr>
              <a:cxnSpLocks/>
              <a:stCxn id="136" idx="6"/>
              <a:endCxn id="144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9" name="Straight Connector 49">
              <a:extLst>
                <a:ext uri="{FF2B5EF4-FFF2-40B4-BE49-F238E27FC236}">
                  <a16:creationId xmlns:a16="http://schemas.microsoft.com/office/drawing/2014/main" id="{94E333AF-521C-56B4-D4CC-79AE741970A7}"/>
                </a:ext>
              </a:extLst>
            </p:cNvPr>
            <p:cNvCxnSpPr>
              <a:cxnSpLocks/>
              <a:stCxn id="135" idx="6"/>
              <a:endCxn id="145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0" name="Straight Connector 50">
              <a:extLst>
                <a:ext uri="{FF2B5EF4-FFF2-40B4-BE49-F238E27FC236}">
                  <a16:creationId xmlns:a16="http://schemas.microsoft.com/office/drawing/2014/main" id="{B8FF27A1-12D5-C780-B035-32D6E4159663}"/>
                </a:ext>
              </a:extLst>
            </p:cNvPr>
            <p:cNvCxnSpPr>
              <a:cxnSpLocks/>
              <a:stCxn id="140" idx="6"/>
              <a:endCxn id="145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1" name="Straight Connector 51">
              <a:extLst>
                <a:ext uri="{FF2B5EF4-FFF2-40B4-BE49-F238E27FC236}">
                  <a16:creationId xmlns:a16="http://schemas.microsoft.com/office/drawing/2014/main" id="{E3BDB02C-895A-7407-4C2D-671F765563F5}"/>
                </a:ext>
              </a:extLst>
            </p:cNvPr>
            <p:cNvCxnSpPr>
              <a:cxnSpLocks/>
              <a:stCxn id="136" idx="6"/>
              <a:endCxn id="145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FC5C5B1-E7E0-B1E6-D1F2-CE430B259F2D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5D2DA42-9D4B-6E72-CC87-06B439270F5B}"/>
              </a:ext>
            </a:extLst>
          </p:cNvPr>
          <p:cNvSpPr txBox="1"/>
          <p:nvPr/>
        </p:nvSpPr>
        <p:spPr>
          <a:xfrm>
            <a:off x="5201689" y="5169301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914D1B9B-11F1-0385-4668-8C70B93033AD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AF3CE4E-256B-A448-630A-872546821865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Classification Module : Cut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5EBA19-6005-BD6E-DEA4-9B5A9B8B96F3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grpSp>
        <p:nvGrpSpPr>
          <p:cNvPr id="157" name="Group 11">
            <a:extLst>
              <a:ext uri="{FF2B5EF4-FFF2-40B4-BE49-F238E27FC236}">
                <a16:creationId xmlns:a16="http://schemas.microsoft.com/office/drawing/2014/main" id="{F9115BD9-BC71-FB6B-5791-C35612039282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58" name="Straight Connector 12">
              <a:extLst>
                <a:ext uri="{FF2B5EF4-FFF2-40B4-BE49-F238E27FC236}">
                  <a16:creationId xmlns:a16="http://schemas.microsoft.com/office/drawing/2014/main" id="{66140467-BCD5-1C32-7892-1760A468D1BB}"/>
                </a:ext>
              </a:extLst>
            </p:cNvPr>
            <p:cNvCxnSpPr>
              <a:cxnSpLocks/>
              <a:stCxn id="170" idx="6"/>
              <a:endCxn id="182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9" name="Straight Connector 13">
              <a:extLst>
                <a:ext uri="{FF2B5EF4-FFF2-40B4-BE49-F238E27FC236}">
                  <a16:creationId xmlns:a16="http://schemas.microsoft.com/office/drawing/2014/main" id="{32D13606-1763-56D4-71C0-8C556A6ADA7A}"/>
                </a:ext>
              </a:extLst>
            </p:cNvPr>
            <p:cNvCxnSpPr>
              <a:cxnSpLocks/>
              <a:stCxn id="170" idx="6"/>
              <a:endCxn id="183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0" name="Straight Connector 14">
              <a:extLst>
                <a:ext uri="{FF2B5EF4-FFF2-40B4-BE49-F238E27FC236}">
                  <a16:creationId xmlns:a16="http://schemas.microsoft.com/office/drawing/2014/main" id="{6CCD2D46-9A0B-7A7E-5D84-A05FBA7905A4}"/>
                </a:ext>
              </a:extLst>
            </p:cNvPr>
            <p:cNvCxnSpPr>
              <a:cxnSpLocks/>
              <a:stCxn id="170" idx="6"/>
              <a:endCxn id="184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1" name="Straight Connector 15">
              <a:extLst>
                <a:ext uri="{FF2B5EF4-FFF2-40B4-BE49-F238E27FC236}">
                  <a16:creationId xmlns:a16="http://schemas.microsoft.com/office/drawing/2014/main" id="{9320065C-0523-F521-5DDB-CC48CFF622C4}"/>
                </a:ext>
              </a:extLst>
            </p:cNvPr>
            <p:cNvCxnSpPr>
              <a:cxnSpLocks/>
              <a:stCxn id="171" idx="6"/>
              <a:endCxn id="182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2" name="Straight Connector 16">
              <a:extLst>
                <a:ext uri="{FF2B5EF4-FFF2-40B4-BE49-F238E27FC236}">
                  <a16:creationId xmlns:a16="http://schemas.microsoft.com/office/drawing/2014/main" id="{96E32B20-F569-C140-5897-C67C5D6FE874}"/>
                </a:ext>
              </a:extLst>
            </p:cNvPr>
            <p:cNvCxnSpPr>
              <a:cxnSpLocks/>
              <a:stCxn id="171" idx="6"/>
              <a:endCxn id="183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3" name="Straight Connector 17">
              <a:extLst>
                <a:ext uri="{FF2B5EF4-FFF2-40B4-BE49-F238E27FC236}">
                  <a16:creationId xmlns:a16="http://schemas.microsoft.com/office/drawing/2014/main" id="{C5F46A6A-EEEC-3FEA-AAF9-5DCC02B0FE4B}"/>
                </a:ext>
              </a:extLst>
            </p:cNvPr>
            <p:cNvCxnSpPr>
              <a:cxnSpLocks/>
              <a:stCxn id="171" idx="6"/>
              <a:endCxn id="184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4" name="Straight Connector 18">
              <a:extLst>
                <a:ext uri="{FF2B5EF4-FFF2-40B4-BE49-F238E27FC236}">
                  <a16:creationId xmlns:a16="http://schemas.microsoft.com/office/drawing/2014/main" id="{8F890AF6-CC31-9173-29D2-B82450368A82}"/>
                </a:ext>
              </a:extLst>
            </p:cNvPr>
            <p:cNvCxnSpPr>
              <a:cxnSpLocks/>
              <a:stCxn id="172" idx="6"/>
              <a:endCxn id="182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5" name="Straight Connector 19">
              <a:extLst>
                <a:ext uri="{FF2B5EF4-FFF2-40B4-BE49-F238E27FC236}">
                  <a16:creationId xmlns:a16="http://schemas.microsoft.com/office/drawing/2014/main" id="{17490FBF-3A9B-9C68-41F2-B41FD2636678}"/>
                </a:ext>
              </a:extLst>
            </p:cNvPr>
            <p:cNvCxnSpPr>
              <a:cxnSpLocks/>
              <a:stCxn id="172" idx="6"/>
              <a:endCxn id="183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6" name="Straight Connector 21">
              <a:extLst>
                <a:ext uri="{FF2B5EF4-FFF2-40B4-BE49-F238E27FC236}">
                  <a16:creationId xmlns:a16="http://schemas.microsoft.com/office/drawing/2014/main" id="{52F57185-7B8C-10B1-B5D6-C3C809D181E4}"/>
                </a:ext>
              </a:extLst>
            </p:cNvPr>
            <p:cNvCxnSpPr>
              <a:cxnSpLocks/>
              <a:stCxn id="172" idx="6"/>
              <a:endCxn id="184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7" name="Straight Connector 22">
              <a:extLst>
                <a:ext uri="{FF2B5EF4-FFF2-40B4-BE49-F238E27FC236}">
                  <a16:creationId xmlns:a16="http://schemas.microsoft.com/office/drawing/2014/main" id="{B19F2287-D25E-F859-9760-3B93B44F20F4}"/>
                </a:ext>
              </a:extLst>
            </p:cNvPr>
            <p:cNvCxnSpPr>
              <a:cxnSpLocks/>
              <a:stCxn id="173" idx="6"/>
              <a:endCxn id="182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8" name="Straight Connector 23">
              <a:extLst>
                <a:ext uri="{FF2B5EF4-FFF2-40B4-BE49-F238E27FC236}">
                  <a16:creationId xmlns:a16="http://schemas.microsoft.com/office/drawing/2014/main" id="{EE5DE419-5767-F4ED-4CDC-15AB5E48330D}"/>
                </a:ext>
              </a:extLst>
            </p:cNvPr>
            <p:cNvCxnSpPr>
              <a:cxnSpLocks/>
              <a:stCxn id="173" idx="6"/>
              <a:endCxn id="183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9" name="Straight Connector 24">
              <a:extLst>
                <a:ext uri="{FF2B5EF4-FFF2-40B4-BE49-F238E27FC236}">
                  <a16:creationId xmlns:a16="http://schemas.microsoft.com/office/drawing/2014/main" id="{96625929-6E8B-8EEA-490A-55E9625FB291}"/>
                </a:ext>
              </a:extLst>
            </p:cNvPr>
            <p:cNvCxnSpPr>
              <a:cxnSpLocks/>
              <a:stCxn id="173" idx="6"/>
              <a:endCxn id="184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70" name="Oval 25">
              <a:extLst>
                <a:ext uri="{FF2B5EF4-FFF2-40B4-BE49-F238E27FC236}">
                  <a16:creationId xmlns:a16="http://schemas.microsoft.com/office/drawing/2014/main" id="{66006F22-2049-03ED-EE36-4D2EBE798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71" name="Oval 26">
              <a:extLst>
                <a:ext uri="{FF2B5EF4-FFF2-40B4-BE49-F238E27FC236}">
                  <a16:creationId xmlns:a16="http://schemas.microsoft.com/office/drawing/2014/main" id="{BC523097-550D-708C-14D2-C13F16BE7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72" name="Oval 27">
              <a:extLst>
                <a:ext uri="{FF2B5EF4-FFF2-40B4-BE49-F238E27FC236}">
                  <a16:creationId xmlns:a16="http://schemas.microsoft.com/office/drawing/2014/main" id="{421F9700-DB8B-F23E-F175-1AF68CF3B6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73" name="Oval 28">
              <a:extLst>
                <a:ext uri="{FF2B5EF4-FFF2-40B4-BE49-F238E27FC236}">
                  <a16:creationId xmlns:a16="http://schemas.microsoft.com/office/drawing/2014/main" id="{D0ABD579-F36C-DBF0-BB25-BD865D848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74" name="Straight Connector 29">
              <a:extLst>
                <a:ext uri="{FF2B5EF4-FFF2-40B4-BE49-F238E27FC236}">
                  <a16:creationId xmlns:a16="http://schemas.microsoft.com/office/drawing/2014/main" id="{3B039902-F6BF-92E6-B081-F9576FAE2989}"/>
                </a:ext>
              </a:extLst>
            </p:cNvPr>
            <p:cNvCxnSpPr>
              <a:cxnSpLocks/>
              <a:stCxn id="182" idx="6"/>
              <a:endCxn id="180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5" name="Straight Connector 30">
              <a:extLst>
                <a:ext uri="{FF2B5EF4-FFF2-40B4-BE49-F238E27FC236}">
                  <a16:creationId xmlns:a16="http://schemas.microsoft.com/office/drawing/2014/main" id="{89992C37-7249-73DA-5E99-78B38215590A}"/>
                </a:ext>
              </a:extLst>
            </p:cNvPr>
            <p:cNvCxnSpPr>
              <a:cxnSpLocks/>
              <a:stCxn id="182" idx="6"/>
              <a:endCxn id="181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6" name="Straight Connector 31">
              <a:extLst>
                <a:ext uri="{FF2B5EF4-FFF2-40B4-BE49-F238E27FC236}">
                  <a16:creationId xmlns:a16="http://schemas.microsoft.com/office/drawing/2014/main" id="{47F41B78-C24D-D8EE-10BE-07618108AA6F}"/>
                </a:ext>
              </a:extLst>
            </p:cNvPr>
            <p:cNvCxnSpPr>
              <a:cxnSpLocks/>
              <a:stCxn id="183" idx="6"/>
              <a:endCxn id="180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7" name="Straight Connector 32">
              <a:extLst>
                <a:ext uri="{FF2B5EF4-FFF2-40B4-BE49-F238E27FC236}">
                  <a16:creationId xmlns:a16="http://schemas.microsoft.com/office/drawing/2014/main" id="{95CF9B07-F58C-84CB-D3BC-3D9F9F2CAA32}"/>
                </a:ext>
              </a:extLst>
            </p:cNvPr>
            <p:cNvCxnSpPr>
              <a:cxnSpLocks/>
              <a:stCxn id="183" idx="6"/>
              <a:endCxn id="181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8" name="Straight Connector 33">
              <a:extLst>
                <a:ext uri="{FF2B5EF4-FFF2-40B4-BE49-F238E27FC236}">
                  <a16:creationId xmlns:a16="http://schemas.microsoft.com/office/drawing/2014/main" id="{EFC9DE11-A38F-251E-1F38-B1111C7C4748}"/>
                </a:ext>
              </a:extLst>
            </p:cNvPr>
            <p:cNvCxnSpPr>
              <a:cxnSpLocks/>
              <a:stCxn id="184" idx="6"/>
              <a:endCxn id="180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9" name="Straight Connector 34">
              <a:extLst>
                <a:ext uri="{FF2B5EF4-FFF2-40B4-BE49-F238E27FC236}">
                  <a16:creationId xmlns:a16="http://schemas.microsoft.com/office/drawing/2014/main" id="{D35C9579-FB58-2B35-F640-3E1C3B4644EA}"/>
                </a:ext>
              </a:extLst>
            </p:cNvPr>
            <p:cNvCxnSpPr>
              <a:cxnSpLocks/>
              <a:stCxn id="184" idx="6"/>
              <a:endCxn id="181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80" name="Oval 35">
              <a:extLst>
                <a:ext uri="{FF2B5EF4-FFF2-40B4-BE49-F238E27FC236}">
                  <a16:creationId xmlns:a16="http://schemas.microsoft.com/office/drawing/2014/main" id="{7A5C9501-AB8D-64D1-A152-68D8BF024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81" name="Oval 36">
              <a:extLst>
                <a:ext uri="{FF2B5EF4-FFF2-40B4-BE49-F238E27FC236}">
                  <a16:creationId xmlns:a16="http://schemas.microsoft.com/office/drawing/2014/main" id="{E4A21344-5F75-F09A-9729-4CC278AC3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82" name="Oval 37">
              <a:extLst>
                <a:ext uri="{FF2B5EF4-FFF2-40B4-BE49-F238E27FC236}">
                  <a16:creationId xmlns:a16="http://schemas.microsoft.com/office/drawing/2014/main" id="{593F0917-4D3A-482C-327B-78BEA28DF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183" name="Oval 38">
              <a:extLst>
                <a:ext uri="{FF2B5EF4-FFF2-40B4-BE49-F238E27FC236}">
                  <a16:creationId xmlns:a16="http://schemas.microsoft.com/office/drawing/2014/main" id="{F3DD6CE0-C775-55F5-FE67-BB0F2420D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84" name="Oval 39">
              <a:extLst>
                <a:ext uri="{FF2B5EF4-FFF2-40B4-BE49-F238E27FC236}">
                  <a16:creationId xmlns:a16="http://schemas.microsoft.com/office/drawing/2014/main" id="{033ACF0F-DC0F-2862-7581-3EA640F3F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85" name="Oval 40">
              <a:extLst>
                <a:ext uri="{FF2B5EF4-FFF2-40B4-BE49-F238E27FC236}">
                  <a16:creationId xmlns:a16="http://schemas.microsoft.com/office/drawing/2014/main" id="{C94BB08E-497C-8784-496F-4ADEFE771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86" name="Straight Connector 41">
              <a:extLst>
                <a:ext uri="{FF2B5EF4-FFF2-40B4-BE49-F238E27FC236}">
                  <a16:creationId xmlns:a16="http://schemas.microsoft.com/office/drawing/2014/main" id="{1F2B78B0-2AA0-FC80-1F31-428197692E04}"/>
                </a:ext>
              </a:extLst>
            </p:cNvPr>
            <p:cNvCxnSpPr>
              <a:cxnSpLocks/>
              <a:stCxn id="182" idx="6"/>
              <a:endCxn id="185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7" name="Straight Connector 42">
              <a:extLst>
                <a:ext uri="{FF2B5EF4-FFF2-40B4-BE49-F238E27FC236}">
                  <a16:creationId xmlns:a16="http://schemas.microsoft.com/office/drawing/2014/main" id="{5829A337-C1EE-45CA-2150-1ADB7A0A643F}"/>
                </a:ext>
              </a:extLst>
            </p:cNvPr>
            <p:cNvCxnSpPr>
              <a:cxnSpLocks/>
              <a:stCxn id="183" idx="6"/>
              <a:endCxn id="185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8" name="Straight Connector 43">
              <a:extLst>
                <a:ext uri="{FF2B5EF4-FFF2-40B4-BE49-F238E27FC236}">
                  <a16:creationId xmlns:a16="http://schemas.microsoft.com/office/drawing/2014/main" id="{4EE94E8D-EA00-93C8-FB28-563AA6856425}"/>
                </a:ext>
              </a:extLst>
            </p:cNvPr>
            <p:cNvCxnSpPr>
              <a:cxnSpLocks/>
              <a:stCxn id="184" idx="6"/>
              <a:endCxn id="185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89" name="Oval 44">
              <a:extLst>
                <a:ext uri="{FF2B5EF4-FFF2-40B4-BE49-F238E27FC236}">
                  <a16:creationId xmlns:a16="http://schemas.microsoft.com/office/drawing/2014/main" id="{7080828C-6427-DF11-A1A2-F05B906E4E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90" name="Oval 45">
              <a:extLst>
                <a:ext uri="{FF2B5EF4-FFF2-40B4-BE49-F238E27FC236}">
                  <a16:creationId xmlns:a16="http://schemas.microsoft.com/office/drawing/2014/main" id="{79AB99B9-2E18-1307-8374-2FFB50773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91" name="Straight Connector 46">
              <a:extLst>
                <a:ext uri="{FF2B5EF4-FFF2-40B4-BE49-F238E27FC236}">
                  <a16:creationId xmlns:a16="http://schemas.microsoft.com/office/drawing/2014/main" id="{2D98FF2A-C673-09A8-C728-33A5CBE9192C}"/>
                </a:ext>
              </a:extLst>
            </p:cNvPr>
            <p:cNvCxnSpPr>
              <a:cxnSpLocks/>
              <a:stCxn id="180" idx="6"/>
              <a:endCxn id="189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2" name="Straight Connector 47">
              <a:extLst>
                <a:ext uri="{FF2B5EF4-FFF2-40B4-BE49-F238E27FC236}">
                  <a16:creationId xmlns:a16="http://schemas.microsoft.com/office/drawing/2014/main" id="{408B236B-7DB7-1719-873C-07AC5F4759D5}"/>
                </a:ext>
              </a:extLst>
            </p:cNvPr>
            <p:cNvCxnSpPr>
              <a:cxnSpLocks/>
              <a:stCxn id="185" idx="6"/>
              <a:endCxn id="189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3" name="Straight Connector 48">
              <a:extLst>
                <a:ext uri="{FF2B5EF4-FFF2-40B4-BE49-F238E27FC236}">
                  <a16:creationId xmlns:a16="http://schemas.microsoft.com/office/drawing/2014/main" id="{587924CE-FCA4-4AC5-59A4-4E7BC3379BAA}"/>
                </a:ext>
              </a:extLst>
            </p:cNvPr>
            <p:cNvCxnSpPr>
              <a:cxnSpLocks/>
              <a:stCxn id="181" idx="6"/>
              <a:endCxn id="189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4" name="Straight Connector 49">
              <a:extLst>
                <a:ext uri="{FF2B5EF4-FFF2-40B4-BE49-F238E27FC236}">
                  <a16:creationId xmlns:a16="http://schemas.microsoft.com/office/drawing/2014/main" id="{5E12B00F-DEBC-3520-0EE3-A42155BBE3B4}"/>
                </a:ext>
              </a:extLst>
            </p:cNvPr>
            <p:cNvCxnSpPr>
              <a:cxnSpLocks/>
              <a:stCxn id="180" idx="6"/>
              <a:endCxn id="190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5" name="Straight Connector 50">
              <a:extLst>
                <a:ext uri="{FF2B5EF4-FFF2-40B4-BE49-F238E27FC236}">
                  <a16:creationId xmlns:a16="http://schemas.microsoft.com/office/drawing/2014/main" id="{957118C8-8926-980B-C489-766A58FF097A}"/>
                </a:ext>
              </a:extLst>
            </p:cNvPr>
            <p:cNvCxnSpPr>
              <a:cxnSpLocks/>
              <a:stCxn id="185" idx="6"/>
              <a:endCxn id="190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6" name="Straight Connector 51">
              <a:extLst>
                <a:ext uri="{FF2B5EF4-FFF2-40B4-BE49-F238E27FC236}">
                  <a16:creationId xmlns:a16="http://schemas.microsoft.com/office/drawing/2014/main" id="{AD85DCD0-E73C-A904-ECD6-F4E78677AE7C}"/>
                </a:ext>
              </a:extLst>
            </p:cNvPr>
            <p:cNvCxnSpPr>
              <a:cxnSpLocks/>
              <a:stCxn id="181" idx="6"/>
              <a:endCxn id="190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674B828-E09E-962E-4807-130323E40A30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9" name="그림 198">
            <a:extLst>
              <a:ext uri="{FF2B5EF4-FFF2-40B4-BE49-F238E27FC236}">
                <a16:creationId xmlns:a16="http://schemas.microsoft.com/office/drawing/2014/main" id="{9817E0FC-F2D6-C633-7A07-A0EFC25D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76025" y="4286541"/>
            <a:ext cx="889491" cy="596094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498EAD8E-A9FE-8830-258D-A291F561A18C}"/>
              </a:ext>
            </a:extLst>
          </p:cNvPr>
          <p:cNvSpPr txBox="1"/>
          <p:nvPr/>
        </p:nvSpPr>
        <p:spPr>
          <a:xfrm>
            <a:off x="1083074" y="45294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1" name="그림 200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3F7C9DC8-915C-4396-947A-005DF87EF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6" y="4293120"/>
            <a:ext cx="880217" cy="624909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DA36D7C0-C97F-D3C0-49D8-BF519C703660}"/>
              </a:ext>
            </a:extLst>
          </p:cNvPr>
          <p:cNvSpPr txBox="1"/>
          <p:nvPr/>
        </p:nvSpPr>
        <p:spPr>
          <a:xfrm>
            <a:off x="1972565" y="45153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3" name="그림 202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B733BA67-F162-EA69-A1D9-06A239798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" y="4852553"/>
            <a:ext cx="895783" cy="545067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8D391032-CB4C-EEB6-7502-901FC1A4A9E8}"/>
              </a:ext>
            </a:extLst>
          </p:cNvPr>
          <p:cNvSpPr txBox="1"/>
          <p:nvPr/>
        </p:nvSpPr>
        <p:spPr>
          <a:xfrm>
            <a:off x="1085964" y="509356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" name="그림 204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787C446D-9EF5-BF6E-8EB7-5DDF647C9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4845403"/>
            <a:ext cx="877618" cy="55221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08BF5AC7-08AD-3D45-66EE-42C8979B825C}"/>
              </a:ext>
            </a:extLst>
          </p:cNvPr>
          <p:cNvSpPr txBox="1"/>
          <p:nvPr/>
        </p:nvSpPr>
        <p:spPr>
          <a:xfrm>
            <a:off x="1976365" y="509582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4871445-ED51-29FB-C2C3-C2AD4775F575}"/>
              </a:ext>
            </a:extLst>
          </p:cNvPr>
          <p:cNvSpPr/>
          <p:nvPr/>
        </p:nvSpPr>
        <p:spPr>
          <a:xfrm>
            <a:off x="5279807" y="4350951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C2FA7BB8-F560-FCF9-62D8-9481B7954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278685" y="4347151"/>
            <a:ext cx="376805" cy="941860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67A24882-89C8-7944-C4DD-67BA5A1CA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655490" y="4347151"/>
            <a:ext cx="444500" cy="941860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42C4AD40-092F-3083-0246-7E372E60A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099990" y="4347151"/>
            <a:ext cx="244215" cy="339556"/>
          </a:xfrm>
          <a:prstGeom prst="rect">
            <a:avLst/>
          </a:prstGeom>
        </p:spPr>
      </p:pic>
      <p:pic>
        <p:nvPicPr>
          <p:cNvPr id="211" name="그림 210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9EC4E00B-14B6-EFA0-E577-C85A82E7E7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02879" y="4677590"/>
            <a:ext cx="529217" cy="6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36542" y="78174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1032346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Paste-and-Cut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52E79-7708-C7CC-560A-5E61DFD58FA4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9A692-696E-8234-E3AB-43BE5FE2CF6C}"/>
              </a:ext>
            </a:extLst>
          </p:cNvPr>
          <p:cNvSpPr txBox="1"/>
          <p:nvPr/>
        </p:nvSpPr>
        <p:spPr>
          <a:xfrm>
            <a:off x="983474" y="31319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672056-0528-2BC9-7ED3-652AA891A365}"/>
              </a:ext>
            </a:extLst>
          </p:cNvPr>
          <p:cNvSpPr/>
          <p:nvPr/>
        </p:nvSpPr>
        <p:spPr>
          <a:xfrm>
            <a:off x="995296" y="2313520"/>
            <a:ext cx="1361913" cy="12419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7F315B-F353-50F0-391D-7AF5BAB73169}"/>
              </a:ext>
            </a:extLst>
          </p:cNvPr>
          <p:cNvGrpSpPr/>
          <p:nvPr/>
        </p:nvGrpSpPr>
        <p:grpSpPr>
          <a:xfrm>
            <a:off x="1776488" y="295996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CAF6F9-E89D-F7F4-54FC-E157DF522532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79857A98-6ABB-1CC9-EFE0-0E7FF76B46E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2AB1B1-C316-77E5-96C4-7638246B2E0C}"/>
              </a:ext>
            </a:extLst>
          </p:cNvPr>
          <p:cNvGrpSpPr/>
          <p:nvPr/>
        </p:nvGrpSpPr>
        <p:grpSpPr>
          <a:xfrm>
            <a:off x="1776488" y="2565689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7D9A6F6-C527-7146-79E9-4C68B4C71DE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674FD819-588A-81E4-E101-783FA8D06A07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DE67BA-B8A9-5838-A186-F2CD3687B471}"/>
              </a:ext>
            </a:extLst>
          </p:cNvPr>
          <p:cNvGrpSpPr/>
          <p:nvPr/>
        </p:nvGrpSpPr>
        <p:grpSpPr>
          <a:xfrm>
            <a:off x="1194203" y="294293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8B17D73-D4C3-9E9F-CE76-063635ADD565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AEAFF181-C799-83E4-D64B-38ED2F37B45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ECD78A-43D1-552F-3E38-E74E73AAEC2D}"/>
              </a:ext>
            </a:extLst>
          </p:cNvPr>
          <p:cNvGrpSpPr/>
          <p:nvPr/>
        </p:nvGrpSpPr>
        <p:grpSpPr>
          <a:xfrm>
            <a:off x="1194203" y="256059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587B873-1A95-5CDA-B0FE-02B4A0AB730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585ABABA-73C7-6B19-377C-5689B225930F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CF93A7-E9D2-A761-21E6-28E8CA6DC822}"/>
              </a:ext>
            </a:extLst>
          </p:cNvPr>
          <p:cNvSpPr txBox="1"/>
          <p:nvPr/>
        </p:nvSpPr>
        <p:spPr>
          <a:xfrm>
            <a:off x="1154949" y="247400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96712-201E-9C9B-0A04-33D23DE0B130}"/>
              </a:ext>
            </a:extLst>
          </p:cNvPr>
          <p:cNvSpPr txBox="1"/>
          <p:nvPr/>
        </p:nvSpPr>
        <p:spPr>
          <a:xfrm>
            <a:off x="1153097" y="284570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9DA13-99E2-78E1-1557-3D4125D079C0}"/>
              </a:ext>
            </a:extLst>
          </p:cNvPr>
          <p:cNvSpPr txBox="1"/>
          <p:nvPr/>
        </p:nvSpPr>
        <p:spPr>
          <a:xfrm>
            <a:off x="1729133" y="246674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A7D50F-FB98-2788-0E02-328B7AD36F4A}"/>
              </a:ext>
            </a:extLst>
          </p:cNvPr>
          <p:cNvSpPr txBox="1"/>
          <p:nvPr/>
        </p:nvSpPr>
        <p:spPr>
          <a:xfrm>
            <a:off x="1730619" y="285769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89D6CCF-FAB8-7DD9-97E8-6DAE6816F6B9}"/>
              </a:ext>
            </a:extLst>
          </p:cNvPr>
          <p:cNvSpPr/>
          <p:nvPr/>
        </p:nvSpPr>
        <p:spPr>
          <a:xfrm>
            <a:off x="2483643" y="270729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9891F-E86A-9226-C26D-87C70EF1638D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53BBC1-2D98-3D34-4260-7530D0EC6DA2}"/>
              </a:ext>
            </a:extLst>
          </p:cNvPr>
          <p:cNvSpPr/>
          <p:nvPr/>
        </p:nvSpPr>
        <p:spPr>
          <a:xfrm>
            <a:off x="3072842" y="2422339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9F194D-332D-CD49-C347-07FED9002DDF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A35B96-4932-2C94-932F-6B9D8BD3BECF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DD040-85F7-0935-067D-6CADFE1A4CE3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5A7F5C9E-4D9D-BBC2-BF0D-EE90A0195282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38" name="Straight Connector 12">
              <a:extLst>
                <a:ext uri="{FF2B5EF4-FFF2-40B4-BE49-F238E27FC236}">
                  <a16:creationId xmlns:a16="http://schemas.microsoft.com/office/drawing/2014/main" id="{51FB96B0-1EBF-548C-DFFE-EF88FBC391B6}"/>
                </a:ext>
              </a:extLst>
            </p:cNvPr>
            <p:cNvCxnSpPr>
              <a:cxnSpLocks/>
              <a:stCxn id="50" idx="6"/>
              <a:endCxn id="92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13">
              <a:extLst>
                <a:ext uri="{FF2B5EF4-FFF2-40B4-BE49-F238E27FC236}">
                  <a16:creationId xmlns:a16="http://schemas.microsoft.com/office/drawing/2014/main" id="{6D71F7DA-ED70-5B51-F86B-6DEFB0D66F7F}"/>
                </a:ext>
              </a:extLst>
            </p:cNvPr>
            <p:cNvCxnSpPr>
              <a:cxnSpLocks/>
              <a:stCxn id="50" idx="6"/>
              <a:endCxn id="9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0B786F79-1BFE-5C24-02EA-786FF46E5607}"/>
                </a:ext>
              </a:extLst>
            </p:cNvPr>
            <p:cNvCxnSpPr>
              <a:cxnSpLocks/>
              <a:stCxn id="50" idx="6"/>
              <a:endCxn id="13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DCF67457-651E-8357-6127-05DC8D8C1320}"/>
                </a:ext>
              </a:extLst>
            </p:cNvPr>
            <p:cNvCxnSpPr>
              <a:cxnSpLocks/>
              <a:stCxn id="51" idx="6"/>
              <a:endCxn id="92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16">
              <a:extLst>
                <a:ext uri="{FF2B5EF4-FFF2-40B4-BE49-F238E27FC236}">
                  <a16:creationId xmlns:a16="http://schemas.microsoft.com/office/drawing/2014/main" id="{0A90299D-843B-B99A-EBEE-E0309366F99C}"/>
                </a:ext>
              </a:extLst>
            </p:cNvPr>
            <p:cNvCxnSpPr>
              <a:cxnSpLocks/>
              <a:stCxn id="51" idx="6"/>
              <a:endCxn id="9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17">
              <a:extLst>
                <a:ext uri="{FF2B5EF4-FFF2-40B4-BE49-F238E27FC236}">
                  <a16:creationId xmlns:a16="http://schemas.microsoft.com/office/drawing/2014/main" id="{31CEF905-738E-7DA9-FE63-314CE6D8AB38}"/>
                </a:ext>
              </a:extLst>
            </p:cNvPr>
            <p:cNvCxnSpPr>
              <a:cxnSpLocks/>
              <a:stCxn id="51" idx="6"/>
              <a:endCxn id="13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18">
              <a:extLst>
                <a:ext uri="{FF2B5EF4-FFF2-40B4-BE49-F238E27FC236}">
                  <a16:creationId xmlns:a16="http://schemas.microsoft.com/office/drawing/2014/main" id="{811A8012-2FC2-6F3B-4851-6C2DDA6C5AB7}"/>
                </a:ext>
              </a:extLst>
            </p:cNvPr>
            <p:cNvCxnSpPr>
              <a:cxnSpLocks/>
              <a:stCxn id="52" idx="6"/>
              <a:endCxn id="92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19">
              <a:extLst>
                <a:ext uri="{FF2B5EF4-FFF2-40B4-BE49-F238E27FC236}">
                  <a16:creationId xmlns:a16="http://schemas.microsoft.com/office/drawing/2014/main" id="{DFE988CC-C5DE-5EB5-5060-1D6ABE3E9443}"/>
                </a:ext>
              </a:extLst>
            </p:cNvPr>
            <p:cNvCxnSpPr>
              <a:cxnSpLocks/>
              <a:stCxn id="52" idx="6"/>
              <a:endCxn id="9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21">
              <a:extLst>
                <a:ext uri="{FF2B5EF4-FFF2-40B4-BE49-F238E27FC236}">
                  <a16:creationId xmlns:a16="http://schemas.microsoft.com/office/drawing/2014/main" id="{F3210F77-9E89-190C-121C-FEFBFC2F0AE1}"/>
                </a:ext>
              </a:extLst>
            </p:cNvPr>
            <p:cNvCxnSpPr>
              <a:cxnSpLocks/>
              <a:stCxn id="52" idx="6"/>
              <a:endCxn id="13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22">
              <a:extLst>
                <a:ext uri="{FF2B5EF4-FFF2-40B4-BE49-F238E27FC236}">
                  <a16:creationId xmlns:a16="http://schemas.microsoft.com/office/drawing/2014/main" id="{970AAB9D-1B48-C046-1A4A-CB6F37CC57AE}"/>
                </a:ext>
              </a:extLst>
            </p:cNvPr>
            <p:cNvCxnSpPr>
              <a:cxnSpLocks/>
              <a:stCxn id="53" idx="6"/>
              <a:endCxn id="92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23">
              <a:extLst>
                <a:ext uri="{FF2B5EF4-FFF2-40B4-BE49-F238E27FC236}">
                  <a16:creationId xmlns:a16="http://schemas.microsoft.com/office/drawing/2014/main" id="{B9A21312-A715-F84A-7B45-0176B64BF6E2}"/>
                </a:ext>
              </a:extLst>
            </p:cNvPr>
            <p:cNvCxnSpPr>
              <a:cxnSpLocks/>
              <a:stCxn id="53" idx="6"/>
              <a:endCxn id="9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24">
              <a:extLst>
                <a:ext uri="{FF2B5EF4-FFF2-40B4-BE49-F238E27FC236}">
                  <a16:creationId xmlns:a16="http://schemas.microsoft.com/office/drawing/2014/main" id="{D950A871-C791-5769-56F8-F14C80BB5DA0}"/>
                </a:ext>
              </a:extLst>
            </p:cNvPr>
            <p:cNvCxnSpPr>
              <a:cxnSpLocks/>
              <a:stCxn id="53" idx="6"/>
              <a:endCxn id="13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DE813FF1-DD71-F07D-7CC4-A0BDEE5A0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F3C962EA-085B-22E5-4BAB-E03508549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686F2E50-31AC-9D14-EBA8-E21D997CF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3" name="Oval 28">
              <a:extLst>
                <a:ext uri="{FF2B5EF4-FFF2-40B4-BE49-F238E27FC236}">
                  <a16:creationId xmlns:a16="http://schemas.microsoft.com/office/drawing/2014/main" id="{40C1FD49-23D2-A9D5-94B2-1BE9553838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55" name="Straight Connector 29">
              <a:extLst>
                <a:ext uri="{FF2B5EF4-FFF2-40B4-BE49-F238E27FC236}">
                  <a16:creationId xmlns:a16="http://schemas.microsoft.com/office/drawing/2014/main" id="{74BCED99-D3DF-6CC0-0177-E4880BCE41DA}"/>
                </a:ext>
              </a:extLst>
            </p:cNvPr>
            <p:cNvCxnSpPr>
              <a:cxnSpLocks/>
              <a:stCxn id="92" idx="6"/>
              <a:endCxn id="6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30">
              <a:extLst>
                <a:ext uri="{FF2B5EF4-FFF2-40B4-BE49-F238E27FC236}">
                  <a16:creationId xmlns:a16="http://schemas.microsoft.com/office/drawing/2014/main" id="{4894F96A-CD6F-30DD-7F12-A1E400D45E75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31">
              <a:extLst>
                <a:ext uri="{FF2B5EF4-FFF2-40B4-BE49-F238E27FC236}">
                  <a16:creationId xmlns:a16="http://schemas.microsoft.com/office/drawing/2014/main" id="{E9A94FA9-BA5A-1027-9011-C43EBA345E5F}"/>
                </a:ext>
              </a:extLst>
            </p:cNvPr>
            <p:cNvCxnSpPr>
              <a:cxnSpLocks/>
              <a:stCxn id="97" idx="6"/>
              <a:endCxn id="6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32">
              <a:extLst>
                <a:ext uri="{FF2B5EF4-FFF2-40B4-BE49-F238E27FC236}">
                  <a16:creationId xmlns:a16="http://schemas.microsoft.com/office/drawing/2014/main" id="{E2663688-7A9A-A355-4285-A6D1D6A625A6}"/>
                </a:ext>
              </a:extLst>
            </p:cNvPr>
            <p:cNvCxnSpPr>
              <a:cxnSpLocks/>
              <a:stCxn id="97" idx="6"/>
              <a:endCxn id="82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33">
              <a:extLst>
                <a:ext uri="{FF2B5EF4-FFF2-40B4-BE49-F238E27FC236}">
                  <a16:creationId xmlns:a16="http://schemas.microsoft.com/office/drawing/2014/main" id="{6B99083F-4968-239E-24BC-FF0F2AF8AB22}"/>
                </a:ext>
              </a:extLst>
            </p:cNvPr>
            <p:cNvCxnSpPr>
              <a:cxnSpLocks/>
              <a:stCxn id="138" idx="6"/>
              <a:endCxn id="6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34">
              <a:extLst>
                <a:ext uri="{FF2B5EF4-FFF2-40B4-BE49-F238E27FC236}">
                  <a16:creationId xmlns:a16="http://schemas.microsoft.com/office/drawing/2014/main" id="{9541A878-BFD2-D9B3-8EEA-5F06AA031F34}"/>
                </a:ext>
              </a:extLst>
            </p:cNvPr>
            <p:cNvCxnSpPr>
              <a:cxnSpLocks/>
              <a:stCxn id="138" idx="6"/>
              <a:endCxn id="82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4" name="Oval 35">
              <a:extLst>
                <a:ext uri="{FF2B5EF4-FFF2-40B4-BE49-F238E27FC236}">
                  <a16:creationId xmlns:a16="http://schemas.microsoft.com/office/drawing/2014/main" id="{65549563-6BD4-11A4-A7E7-5F24A452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2" name="Oval 36">
              <a:extLst>
                <a:ext uri="{FF2B5EF4-FFF2-40B4-BE49-F238E27FC236}">
                  <a16:creationId xmlns:a16="http://schemas.microsoft.com/office/drawing/2014/main" id="{D9556F23-3F58-53B5-948B-44D828FE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9E244431-8290-F635-2432-8079CF38A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50142B2-AB4D-DCC7-6E92-8BD28F3D5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35647204-A2D8-ACF7-A6C6-B8257F426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5FB2657-F16A-02CB-5298-2582C9352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2" name="Straight Connector 41">
              <a:extLst>
                <a:ext uri="{FF2B5EF4-FFF2-40B4-BE49-F238E27FC236}">
                  <a16:creationId xmlns:a16="http://schemas.microsoft.com/office/drawing/2014/main" id="{FADA95EE-D700-C2A2-2833-2E4090C7F3A4}"/>
                </a:ext>
              </a:extLst>
            </p:cNvPr>
            <p:cNvCxnSpPr>
              <a:cxnSpLocks/>
              <a:stCxn id="92" idx="6"/>
              <a:endCxn id="140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5" name="Straight Connector 42">
              <a:extLst>
                <a:ext uri="{FF2B5EF4-FFF2-40B4-BE49-F238E27FC236}">
                  <a16:creationId xmlns:a16="http://schemas.microsoft.com/office/drawing/2014/main" id="{504DB4FE-57C7-900B-0316-A66EFA9F0930}"/>
                </a:ext>
              </a:extLst>
            </p:cNvPr>
            <p:cNvCxnSpPr>
              <a:cxnSpLocks/>
              <a:stCxn id="97" idx="6"/>
              <a:endCxn id="140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43">
              <a:extLst>
                <a:ext uri="{FF2B5EF4-FFF2-40B4-BE49-F238E27FC236}">
                  <a16:creationId xmlns:a16="http://schemas.microsoft.com/office/drawing/2014/main" id="{FF391383-B67E-7BE2-7F8B-DB6F165B937F}"/>
                </a:ext>
              </a:extLst>
            </p:cNvPr>
            <p:cNvCxnSpPr>
              <a:cxnSpLocks/>
              <a:stCxn id="138" idx="6"/>
              <a:endCxn id="140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7" name="Oval 44">
              <a:extLst>
                <a:ext uri="{FF2B5EF4-FFF2-40B4-BE49-F238E27FC236}">
                  <a16:creationId xmlns:a16="http://schemas.microsoft.com/office/drawing/2014/main" id="{430B7B6A-EB77-2CD3-1C13-D1ABC591C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8" name="Oval 45">
              <a:extLst>
                <a:ext uri="{FF2B5EF4-FFF2-40B4-BE49-F238E27FC236}">
                  <a16:creationId xmlns:a16="http://schemas.microsoft.com/office/drawing/2014/main" id="{208497B6-2CDA-3EFB-D110-D2039BCDD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51" name="Straight Connector 46">
              <a:extLst>
                <a:ext uri="{FF2B5EF4-FFF2-40B4-BE49-F238E27FC236}">
                  <a16:creationId xmlns:a16="http://schemas.microsoft.com/office/drawing/2014/main" id="{A119DC33-AEBB-91CA-415B-64444186DF75}"/>
                </a:ext>
              </a:extLst>
            </p:cNvPr>
            <p:cNvCxnSpPr>
              <a:cxnSpLocks/>
              <a:stCxn id="64" idx="6"/>
              <a:endCxn id="147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2" name="Straight Connector 47">
              <a:extLst>
                <a:ext uri="{FF2B5EF4-FFF2-40B4-BE49-F238E27FC236}">
                  <a16:creationId xmlns:a16="http://schemas.microsoft.com/office/drawing/2014/main" id="{96CE3A76-8999-289C-9417-80E2E7122308}"/>
                </a:ext>
              </a:extLst>
            </p:cNvPr>
            <p:cNvCxnSpPr>
              <a:cxnSpLocks/>
              <a:stCxn id="140" idx="6"/>
              <a:endCxn id="147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3" name="Straight Connector 48">
              <a:extLst>
                <a:ext uri="{FF2B5EF4-FFF2-40B4-BE49-F238E27FC236}">
                  <a16:creationId xmlns:a16="http://schemas.microsoft.com/office/drawing/2014/main" id="{61DCED9C-AD64-2747-C050-A29960E101C7}"/>
                </a:ext>
              </a:extLst>
            </p:cNvPr>
            <p:cNvCxnSpPr>
              <a:cxnSpLocks/>
              <a:stCxn id="82" idx="6"/>
              <a:endCxn id="147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4" name="Straight Connector 49">
              <a:extLst>
                <a:ext uri="{FF2B5EF4-FFF2-40B4-BE49-F238E27FC236}">
                  <a16:creationId xmlns:a16="http://schemas.microsoft.com/office/drawing/2014/main" id="{0F2D8450-797C-03F0-E0B0-682B08EA35A1}"/>
                </a:ext>
              </a:extLst>
            </p:cNvPr>
            <p:cNvCxnSpPr>
              <a:cxnSpLocks/>
              <a:stCxn id="64" idx="6"/>
              <a:endCxn id="148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5" name="Straight Connector 50">
              <a:extLst>
                <a:ext uri="{FF2B5EF4-FFF2-40B4-BE49-F238E27FC236}">
                  <a16:creationId xmlns:a16="http://schemas.microsoft.com/office/drawing/2014/main" id="{3D6F25A5-A2FC-0FA3-C1B6-53F2BDD59D48}"/>
                </a:ext>
              </a:extLst>
            </p:cNvPr>
            <p:cNvCxnSpPr>
              <a:cxnSpLocks/>
              <a:stCxn id="140" idx="6"/>
              <a:endCxn id="148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51">
              <a:extLst>
                <a:ext uri="{FF2B5EF4-FFF2-40B4-BE49-F238E27FC236}">
                  <a16:creationId xmlns:a16="http://schemas.microsoft.com/office/drawing/2014/main" id="{23D03A7E-8A3A-FF52-FA62-C22F393440AB}"/>
                </a:ext>
              </a:extLst>
            </p:cNvPr>
            <p:cNvCxnSpPr>
              <a:cxnSpLocks/>
              <a:stCxn id="82" idx="6"/>
              <a:endCxn id="148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33024E3D-AA78-83E6-804F-EDDD0EEB193D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화살표: 오른쪽 160">
            <a:extLst>
              <a:ext uri="{FF2B5EF4-FFF2-40B4-BE49-F238E27FC236}">
                <a16:creationId xmlns:a16="http://schemas.microsoft.com/office/drawing/2014/main" id="{41DAFC55-C263-3D82-2D36-C1C06B27B5C9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5DC02E4-72A1-0B8E-D42B-145BA5938305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sp>
        <p:nvSpPr>
          <p:cNvPr id="267" name="화살표: 오른쪽 266">
            <a:extLst>
              <a:ext uri="{FF2B5EF4-FFF2-40B4-BE49-F238E27FC236}">
                <a16:creationId xmlns:a16="http://schemas.microsoft.com/office/drawing/2014/main" id="{284A3C89-7DCC-B28B-D9D0-E08EBD4DCE5E}"/>
              </a:ext>
            </a:extLst>
          </p:cNvPr>
          <p:cNvSpPr/>
          <p:nvPr/>
        </p:nvSpPr>
        <p:spPr>
          <a:xfrm>
            <a:off x="6846260" y="274108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2F8FA3B4-6C38-347B-3FFB-B7FFCBE97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76025" y="4286541"/>
            <a:ext cx="889491" cy="5960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A5BF03D5-5CFD-6D17-C12A-CBB50CE5E439}"/>
              </a:ext>
            </a:extLst>
          </p:cNvPr>
          <p:cNvSpPr txBox="1"/>
          <p:nvPr/>
        </p:nvSpPr>
        <p:spPr>
          <a:xfrm>
            <a:off x="1083074" y="45294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0" name="그림 269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7D910ED5-268E-5ECE-EFCF-D2B9CEA31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6" y="4293120"/>
            <a:ext cx="880217" cy="624909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9F1C381A-BA18-3648-4B0E-DBE79ABAF625}"/>
              </a:ext>
            </a:extLst>
          </p:cNvPr>
          <p:cNvSpPr txBox="1"/>
          <p:nvPr/>
        </p:nvSpPr>
        <p:spPr>
          <a:xfrm>
            <a:off x="1972565" y="45153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2" name="그림 271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E066EE8E-C71B-CDD9-4254-A81D0270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" y="4852553"/>
            <a:ext cx="895783" cy="545067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70969529-5DF8-2C83-6E7C-78B34BA2EA6B}"/>
              </a:ext>
            </a:extLst>
          </p:cNvPr>
          <p:cNvSpPr txBox="1"/>
          <p:nvPr/>
        </p:nvSpPr>
        <p:spPr>
          <a:xfrm>
            <a:off x="1085964" y="509356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4" name="그림 27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7B79238F-7E61-8630-E604-E4AD79E8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4845403"/>
            <a:ext cx="877618" cy="552217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5967709D-F13E-CE36-B7DA-18D78F3C5B9F}"/>
              </a:ext>
            </a:extLst>
          </p:cNvPr>
          <p:cNvSpPr txBox="1"/>
          <p:nvPr/>
        </p:nvSpPr>
        <p:spPr>
          <a:xfrm>
            <a:off x="1976365" y="509582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8D3B9346-6766-81EE-6A15-6C00344B9D7B}"/>
              </a:ext>
            </a:extLst>
          </p:cNvPr>
          <p:cNvSpPr/>
          <p:nvPr/>
        </p:nvSpPr>
        <p:spPr>
          <a:xfrm>
            <a:off x="5097355" y="3880308"/>
            <a:ext cx="3400870" cy="253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287182B-9341-14C8-851D-7EC0DCC9F15F}"/>
              </a:ext>
            </a:extLst>
          </p:cNvPr>
          <p:cNvSpPr txBox="1"/>
          <p:nvPr/>
        </p:nvSpPr>
        <p:spPr>
          <a:xfrm>
            <a:off x="5286089" y="4030069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3BA04F-B692-523F-8271-C8FA58CBD161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Classification Module : Cut</a:t>
            </a:r>
          </a:p>
        </p:txBody>
      </p:sp>
      <p:grpSp>
        <p:nvGrpSpPr>
          <p:cNvPr id="284" name="Group 11">
            <a:extLst>
              <a:ext uri="{FF2B5EF4-FFF2-40B4-BE49-F238E27FC236}">
                <a16:creationId xmlns:a16="http://schemas.microsoft.com/office/drawing/2014/main" id="{A860CB8E-291F-377B-9816-E8C656373C8D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285" name="Straight Connector 12">
              <a:extLst>
                <a:ext uri="{FF2B5EF4-FFF2-40B4-BE49-F238E27FC236}">
                  <a16:creationId xmlns:a16="http://schemas.microsoft.com/office/drawing/2014/main" id="{961E5AB0-ABAE-67F9-64E3-B6DD4257D3C6}"/>
                </a:ext>
              </a:extLst>
            </p:cNvPr>
            <p:cNvCxnSpPr>
              <a:cxnSpLocks/>
              <a:stCxn id="297" idx="6"/>
              <a:endCxn id="30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6" name="Straight Connector 13">
              <a:extLst>
                <a:ext uri="{FF2B5EF4-FFF2-40B4-BE49-F238E27FC236}">
                  <a16:creationId xmlns:a16="http://schemas.microsoft.com/office/drawing/2014/main" id="{96D1A74E-27F7-F8A6-2394-BE9B8FEC05B4}"/>
                </a:ext>
              </a:extLst>
            </p:cNvPr>
            <p:cNvCxnSpPr>
              <a:cxnSpLocks/>
              <a:stCxn id="297" idx="6"/>
              <a:endCxn id="31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7" name="Straight Connector 14">
              <a:extLst>
                <a:ext uri="{FF2B5EF4-FFF2-40B4-BE49-F238E27FC236}">
                  <a16:creationId xmlns:a16="http://schemas.microsoft.com/office/drawing/2014/main" id="{2CCC7500-CC51-B1D9-1E08-A2527B0B8B9A}"/>
                </a:ext>
              </a:extLst>
            </p:cNvPr>
            <p:cNvCxnSpPr>
              <a:cxnSpLocks/>
              <a:stCxn id="297" idx="6"/>
              <a:endCxn id="31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8" name="Straight Connector 15">
              <a:extLst>
                <a:ext uri="{FF2B5EF4-FFF2-40B4-BE49-F238E27FC236}">
                  <a16:creationId xmlns:a16="http://schemas.microsoft.com/office/drawing/2014/main" id="{8D018CE5-728C-7AE5-CCBC-9291F910DACA}"/>
                </a:ext>
              </a:extLst>
            </p:cNvPr>
            <p:cNvCxnSpPr>
              <a:cxnSpLocks/>
              <a:stCxn id="298" idx="6"/>
              <a:endCxn id="30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9" name="Straight Connector 16">
              <a:extLst>
                <a:ext uri="{FF2B5EF4-FFF2-40B4-BE49-F238E27FC236}">
                  <a16:creationId xmlns:a16="http://schemas.microsoft.com/office/drawing/2014/main" id="{9BE89C62-9447-9C0B-D501-DA56AB143908}"/>
                </a:ext>
              </a:extLst>
            </p:cNvPr>
            <p:cNvCxnSpPr>
              <a:cxnSpLocks/>
              <a:stCxn id="298" idx="6"/>
              <a:endCxn id="31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0" name="Straight Connector 17">
              <a:extLst>
                <a:ext uri="{FF2B5EF4-FFF2-40B4-BE49-F238E27FC236}">
                  <a16:creationId xmlns:a16="http://schemas.microsoft.com/office/drawing/2014/main" id="{066F4667-2C23-9D9D-AD79-3196131C1D4D}"/>
                </a:ext>
              </a:extLst>
            </p:cNvPr>
            <p:cNvCxnSpPr>
              <a:cxnSpLocks/>
              <a:stCxn id="298" idx="6"/>
              <a:endCxn id="31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1" name="Straight Connector 18">
              <a:extLst>
                <a:ext uri="{FF2B5EF4-FFF2-40B4-BE49-F238E27FC236}">
                  <a16:creationId xmlns:a16="http://schemas.microsoft.com/office/drawing/2014/main" id="{E209318E-9E45-391F-45A3-C53C37E89301}"/>
                </a:ext>
              </a:extLst>
            </p:cNvPr>
            <p:cNvCxnSpPr>
              <a:cxnSpLocks/>
              <a:stCxn id="299" idx="6"/>
              <a:endCxn id="30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2" name="Straight Connector 19">
              <a:extLst>
                <a:ext uri="{FF2B5EF4-FFF2-40B4-BE49-F238E27FC236}">
                  <a16:creationId xmlns:a16="http://schemas.microsoft.com/office/drawing/2014/main" id="{BB0DCB9F-751D-B79C-936E-85B2B472FCF8}"/>
                </a:ext>
              </a:extLst>
            </p:cNvPr>
            <p:cNvCxnSpPr>
              <a:cxnSpLocks/>
              <a:stCxn id="299" idx="6"/>
              <a:endCxn id="31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3" name="Straight Connector 21">
              <a:extLst>
                <a:ext uri="{FF2B5EF4-FFF2-40B4-BE49-F238E27FC236}">
                  <a16:creationId xmlns:a16="http://schemas.microsoft.com/office/drawing/2014/main" id="{E610C605-342D-2CAB-34C9-80587F61E09F}"/>
                </a:ext>
              </a:extLst>
            </p:cNvPr>
            <p:cNvCxnSpPr>
              <a:cxnSpLocks/>
              <a:stCxn id="299" idx="6"/>
              <a:endCxn id="31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4" name="Straight Connector 22">
              <a:extLst>
                <a:ext uri="{FF2B5EF4-FFF2-40B4-BE49-F238E27FC236}">
                  <a16:creationId xmlns:a16="http://schemas.microsoft.com/office/drawing/2014/main" id="{C62FE93B-81AE-E4E7-3A76-5869C9BD7164}"/>
                </a:ext>
              </a:extLst>
            </p:cNvPr>
            <p:cNvCxnSpPr>
              <a:cxnSpLocks/>
              <a:stCxn id="300" idx="6"/>
              <a:endCxn id="30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5" name="Straight Connector 23">
              <a:extLst>
                <a:ext uri="{FF2B5EF4-FFF2-40B4-BE49-F238E27FC236}">
                  <a16:creationId xmlns:a16="http://schemas.microsoft.com/office/drawing/2014/main" id="{CDA93E58-7E85-9E1D-B819-6BAAFCB57035}"/>
                </a:ext>
              </a:extLst>
            </p:cNvPr>
            <p:cNvCxnSpPr>
              <a:cxnSpLocks/>
              <a:stCxn id="300" idx="6"/>
              <a:endCxn id="31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6" name="Straight Connector 24">
              <a:extLst>
                <a:ext uri="{FF2B5EF4-FFF2-40B4-BE49-F238E27FC236}">
                  <a16:creationId xmlns:a16="http://schemas.microsoft.com/office/drawing/2014/main" id="{E2F296AD-A5B6-2E09-C392-F23C271CD9A2}"/>
                </a:ext>
              </a:extLst>
            </p:cNvPr>
            <p:cNvCxnSpPr>
              <a:cxnSpLocks/>
              <a:stCxn id="300" idx="6"/>
              <a:endCxn id="31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97" name="Oval 25">
              <a:extLst>
                <a:ext uri="{FF2B5EF4-FFF2-40B4-BE49-F238E27FC236}">
                  <a16:creationId xmlns:a16="http://schemas.microsoft.com/office/drawing/2014/main" id="{DF0DFFB0-8DF3-ACF2-12ED-B326F411BD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8" name="Oval 26">
              <a:extLst>
                <a:ext uri="{FF2B5EF4-FFF2-40B4-BE49-F238E27FC236}">
                  <a16:creationId xmlns:a16="http://schemas.microsoft.com/office/drawing/2014/main" id="{FEFD41A5-5547-866A-D56C-B842572293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9" name="Oval 27">
              <a:extLst>
                <a:ext uri="{FF2B5EF4-FFF2-40B4-BE49-F238E27FC236}">
                  <a16:creationId xmlns:a16="http://schemas.microsoft.com/office/drawing/2014/main" id="{081F969B-B255-6F59-60D8-F830DAFD2B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0" name="Oval 28">
              <a:extLst>
                <a:ext uri="{FF2B5EF4-FFF2-40B4-BE49-F238E27FC236}">
                  <a16:creationId xmlns:a16="http://schemas.microsoft.com/office/drawing/2014/main" id="{ECAC1481-8508-6346-87C7-F04579970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01" name="Straight Connector 29">
              <a:extLst>
                <a:ext uri="{FF2B5EF4-FFF2-40B4-BE49-F238E27FC236}">
                  <a16:creationId xmlns:a16="http://schemas.microsoft.com/office/drawing/2014/main" id="{DC690DD3-11EA-1D4A-F9BB-49F5C51D8CCF}"/>
                </a:ext>
              </a:extLst>
            </p:cNvPr>
            <p:cNvCxnSpPr>
              <a:cxnSpLocks/>
              <a:stCxn id="309" idx="6"/>
              <a:endCxn id="30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2" name="Straight Connector 30">
              <a:extLst>
                <a:ext uri="{FF2B5EF4-FFF2-40B4-BE49-F238E27FC236}">
                  <a16:creationId xmlns:a16="http://schemas.microsoft.com/office/drawing/2014/main" id="{A7E4B2DD-FDBC-9D67-A153-E8EE4A874DC2}"/>
                </a:ext>
              </a:extLst>
            </p:cNvPr>
            <p:cNvCxnSpPr>
              <a:cxnSpLocks/>
              <a:stCxn id="309" idx="6"/>
              <a:endCxn id="30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3" name="Straight Connector 31">
              <a:extLst>
                <a:ext uri="{FF2B5EF4-FFF2-40B4-BE49-F238E27FC236}">
                  <a16:creationId xmlns:a16="http://schemas.microsoft.com/office/drawing/2014/main" id="{AB03E1A4-A61A-9C3B-E538-46AC7446E814}"/>
                </a:ext>
              </a:extLst>
            </p:cNvPr>
            <p:cNvCxnSpPr>
              <a:cxnSpLocks/>
              <a:stCxn id="310" idx="6"/>
              <a:endCxn id="30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4" name="Straight Connector 32">
              <a:extLst>
                <a:ext uri="{FF2B5EF4-FFF2-40B4-BE49-F238E27FC236}">
                  <a16:creationId xmlns:a16="http://schemas.microsoft.com/office/drawing/2014/main" id="{6ABAF6CD-E09B-F40B-405D-850E0722F6C1}"/>
                </a:ext>
              </a:extLst>
            </p:cNvPr>
            <p:cNvCxnSpPr>
              <a:cxnSpLocks/>
              <a:stCxn id="310" idx="6"/>
              <a:endCxn id="30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5" name="Straight Connector 33">
              <a:extLst>
                <a:ext uri="{FF2B5EF4-FFF2-40B4-BE49-F238E27FC236}">
                  <a16:creationId xmlns:a16="http://schemas.microsoft.com/office/drawing/2014/main" id="{622DEF77-8A72-2254-7C25-2FDC821EFFD9}"/>
                </a:ext>
              </a:extLst>
            </p:cNvPr>
            <p:cNvCxnSpPr>
              <a:cxnSpLocks/>
              <a:stCxn id="311" idx="6"/>
              <a:endCxn id="30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6" name="Straight Connector 34">
              <a:extLst>
                <a:ext uri="{FF2B5EF4-FFF2-40B4-BE49-F238E27FC236}">
                  <a16:creationId xmlns:a16="http://schemas.microsoft.com/office/drawing/2014/main" id="{BF0E0438-E0A0-9BA7-CB05-3F3CAA6EBAE4}"/>
                </a:ext>
              </a:extLst>
            </p:cNvPr>
            <p:cNvCxnSpPr>
              <a:cxnSpLocks/>
              <a:stCxn id="311" idx="6"/>
              <a:endCxn id="30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07" name="Oval 35">
              <a:extLst>
                <a:ext uri="{FF2B5EF4-FFF2-40B4-BE49-F238E27FC236}">
                  <a16:creationId xmlns:a16="http://schemas.microsoft.com/office/drawing/2014/main" id="{457A483F-986E-3BC9-9BB8-AAC781CCB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8" name="Oval 36">
              <a:extLst>
                <a:ext uri="{FF2B5EF4-FFF2-40B4-BE49-F238E27FC236}">
                  <a16:creationId xmlns:a16="http://schemas.microsoft.com/office/drawing/2014/main" id="{C80DDF38-46C5-3064-1D3A-AE5015249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9" name="Oval 37">
              <a:extLst>
                <a:ext uri="{FF2B5EF4-FFF2-40B4-BE49-F238E27FC236}">
                  <a16:creationId xmlns:a16="http://schemas.microsoft.com/office/drawing/2014/main" id="{AB777726-6C6C-E498-C79B-7B007D63B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310" name="Oval 38">
              <a:extLst>
                <a:ext uri="{FF2B5EF4-FFF2-40B4-BE49-F238E27FC236}">
                  <a16:creationId xmlns:a16="http://schemas.microsoft.com/office/drawing/2014/main" id="{2E70D3D7-016A-DD15-91E6-E1E9809E6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11" name="Oval 39">
              <a:extLst>
                <a:ext uri="{FF2B5EF4-FFF2-40B4-BE49-F238E27FC236}">
                  <a16:creationId xmlns:a16="http://schemas.microsoft.com/office/drawing/2014/main" id="{907663C7-4484-CBA6-2E94-FD922DF73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12" name="Oval 40">
              <a:extLst>
                <a:ext uri="{FF2B5EF4-FFF2-40B4-BE49-F238E27FC236}">
                  <a16:creationId xmlns:a16="http://schemas.microsoft.com/office/drawing/2014/main" id="{9E0977EE-E078-70F2-467B-366814231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3" name="Straight Connector 41">
              <a:extLst>
                <a:ext uri="{FF2B5EF4-FFF2-40B4-BE49-F238E27FC236}">
                  <a16:creationId xmlns:a16="http://schemas.microsoft.com/office/drawing/2014/main" id="{30A6E1A5-63A3-FF79-0440-96355E82840E}"/>
                </a:ext>
              </a:extLst>
            </p:cNvPr>
            <p:cNvCxnSpPr>
              <a:cxnSpLocks/>
              <a:stCxn id="309" idx="6"/>
              <a:endCxn id="31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14" name="Straight Connector 42">
              <a:extLst>
                <a:ext uri="{FF2B5EF4-FFF2-40B4-BE49-F238E27FC236}">
                  <a16:creationId xmlns:a16="http://schemas.microsoft.com/office/drawing/2014/main" id="{9A51D3EE-E257-BEE9-593A-5E2C24CDB38F}"/>
                </a:ext>
              </a:extLst>
            </p:cNvPr>
            <p:cNvCxnSpPr>
              <a:cxnSpLocks/>
              <a:stCxn id="310" idx="6"/>
              <a:endCxn id="31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15" name="Straight Connector 43">
              <a:extLst>
                <a:ext uri="{FF2B5EF4-FFF2-40B4-BE49-F238E27FC236}">
                  <a16:creationId xmlns:a16="http://schemas.microsoft.com/office/drawing/2014/main" id="{00BFD3C1-CA25-26BD-66E8-AE0D04B7DBE3}"/>
                </a:ext>
              </a:extLst>
            </p:cNvPr>
            <p:cNvCxnSpPr>
              <a:cxnSpLocks/>
              <a:stCxn id="311" idx="6"/>
              <a:endCxn id="31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16" name="Oval 44">
              <a:extLst>
                <a:ext uri="{FF2B5EF4-FFF2-40B4-BE49-F238E27FC236}">
                  <a16:creationId xmlns:a16="http://schemas.microsoft.com/office/drawing/2014/main" id="{F88E843A-BFCE-ACE4-7FC5-68EDE2F2A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17" name="Oval 45">
              <a:extLst>
                <a:ext uri="{FF2B5EF4-FFF2-40B4-BE49-F238E27FC236}">
                  <a16:creationId xmlns:a16="http://schemas.microsoft.com/office/drawing/2014/main" id="{53704037-4001-31EA-4ADF-76BE387F4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8" name="Straight Connector 46">
              <a:extLst>
                <a:ext uri="{FF2B5EF4-FFF2-40B4-BE49-F238E27FC236}">
                  <a16:creationId xmlns:a16="http://schemas.microsoft.com/office/drawing/2014/main" id="{2E1FF1F8-5523-F604-8293-0F3BA7132BB7}"/>
                </a:ext>
              </a:extLst>
            </p:cNvPr>
            <p:cNvCxnSpPr>
              <a:cxnSpLocks/>
              <a:stCxn id="307" idx="6"/>
              <a:endCxn id="31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19" name="Straight Connector 47">
              <a:extLst>
                <a:ext uri="{FF2B5EF4-FFF2-40B4-BE49-F238E27FC236}">
                  <a16:creationId xmlns:a16="http://schemas.microsoft.com/office/drawing/2014/main" id="{4975BAF0-1008-22F4-66CF-A4456EE1B4FF}"/>
                </a:ext>
              </a:extLst>
            </p:cNvPr>
            <p:cNvCxnSpPr>
              <a:cxnSpLocks/>
              <a:stCxn id="312" idx="6"/>
              <a:endCxn id="31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0" name="Straight Connector 48">
              <a:extLst>
                <a:ext uri="{FF2B5EF4-FFF2-40B4-BE49-F238E27FC236}">
                  <a16:creationId xmlns:a16="http://schemas.microsoft.com/office/drawing/2014/main" id="{B56FA0E8-31EC-CF56-CD15-B6309B22DBC2}"/>
                </a:ext>
              </a:extLst>
            </p:cNvPr>
            <p:cNvCxnSpPr>
              <a:cxnSpLocks/>
              <a:stCxn id="308" idx="6"/>
              <a:endCxn id="31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1" name="Straight Connector 49">
              <a:extLst>
                <a:ext uri="{FF2B5EF4-FFF2-40B4-BE49-F238E27FC236}">
                  <a16:creationId xmlns:a16="http://schemas.microsoft.com/office/drawing/2014/main" id="{32E7D3C6-6E54-92FD-9819-3AC9CB431C9D}"/>
                </a:ext>
              </a:extLst>
            </p:cNvPr>
            <p:cNvCxnSpPr>
              <a:cxnSpLocks/>
              <a:stCxn id="307" idx="6"/>
              <a:endCxn id="31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2" name="Straight Connector 50">
              <a:extLst>
                <a:ext uri="{FF2B5EF4-FFF2-40B4-BE49-F238E27FC236}">
                  <a16:creationId xmlns:a16="http://schemas.microsoft.com/office/drawing/2014/main" id="{2D7B2638-8A04-C364-226A-86740E2F0EB1}"/>
                </a:ext>
              </a:extLst>
            </p:cNvPr>
            <p:cNvCxnSpPr>
              <a:cxnSpLocks/>
              <a:stCxn id="312" idx="6"/>
              <a:endCxn id="31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3" name="Straight Connector 51">
              <a:extLst>
                <a:ext uri="{FF2B5EF4-FFF2-40B4-BE49-F238E27FC236}">
                  <a16:creationId xmlns:a16="http://schemas.microsoft.com/office/drawing/2014/main" id="{1D23747E-37A5-0A66-0D73-C17F6068609A}"/>
                </a:ext>
              </a:extLst>
            </p:cNvPr>
            <p:cNvCxnSpPr>
              <a:cxnSpLocks/>
              <a:stCxn id="308" idx="6"/>
              <a:endCxn id="31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9C4E97C-9164-CDDD-43C5-9A23E76A0F3F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B06831D8-EEC5-0DD6-12EC-5A1B3E2AAFDF}"/>
              </a:ext>
            </a:extLst>
          </p:cNvPr>
          <p:cNvSpPr/>
          <p:nvPr/>
        </p:nvSpPr>
        <p:spPr>
          <a:xfrm>
            <a:off x="5296707" y="4469056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1608445A-BEF8-47EA-DC6A-8CEF6E73CC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295585" y="4465256"/>
            <a:ext cx="376805" cy="941860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CDEDAED7-EF90-24A1-AE7A-E8B3CD1F7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672390" y="4465256"/>
            <a:ext cx="444500" cy="941860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FA19DB59-92E1-A5DE-686C-947AFF712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116890" y="4465256"/>
            <a:ext cx="244215" cy="339556"/>
          </a:xfrm>
          <a:prstGeom prst="rect">
            <a:avLst/>
          </a:prstGeom>
        </p:spPr>
      </p:pic>
      <p:pic>
        <p:nvPicPr>
          <p:cNvPr id="329" name="그림 328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BB84EA98-7E95-B804-4031-CCEF7F29AB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19779" y="4795695"/>
            <a:ext cx="529217" cy="619145"/>
          </a:xfrm>
          <a:prstGeom prst="rect">
            <a:avLst/>
          </a:prstGeom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5F64AD4B-9315-F19E-B179-E17FEA66624A}"/>
              </a:ext>
            </a:extLst>
          </p:cNvPr>
          <p:cNvSpPr txBox="1"/>
          <p:nvPr/>
        </p:nvSpPr>
        <p:spPr>
          <a:xfrm>
            <a:off x="5175773" y="5544631"/>
            <a:ext cx="179784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Object Resize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Patch Algorithm</a:t>
            </a:r>
          </a:p>
        </p:txBody>
      </p:sp>
    </p:spTree>
    <p:extLst>
      <p:ext uri="{BB962C8B-B14F-4D97-AF65-F5344CB8AC3E}">
        <p14:creationId xmlns:p14="http://schemas.microsoft.com/office/powerpoint/2010/main" val="124922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36542" y="78174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1032346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Paste-and-Cut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52E79-7708-C7CC-560A-5E61DFD58FA4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9A692-696E-8234-E3AB-43BE5FE2CF6C}"/>
              </a:ext>
            </a:extLst>
          </p:cNvPr>
          <p:cNvSpPr txBox="1"/>
          <p:nvPr/>
        </p:nvSpPr>
        <p:spPr>
          <a:xfrm>
            <a:off x="983474" y="31319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672056-0528-2BC9-7ED3-652AA891A365}"/>
              </a:ext>
            </a:extLst>
          </p:cNvPr>
          <p:cNvSpPr/>
          <p:nvPr/>
        </p:nvSpPr>
        <p:spPr>
          <a:xfrm>
            <a:off x="995296" y="2313520"/>
            <a:ext cx="1361913" cy="12419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7F315B-F353-50F0-391D-7AF5BAB73169}"/>
              </a:ext>
            </a:extLst>
          </p:cNvPr>
          <p:cNvGrpSpPr/>
          <p:nvPr/>
        </p:nvGrpSpPr>
        <p:grpSpPr>
          <a:xfrm>
            <a:off x="1776488" y="295996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CAF6F9-E89D-F7F4-54FC-E157DF522532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79857A98-6ABB-1CC9-EFE0-0E7FF76B46E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2AB1B1-C316-77E5-96C4-7638246B2E0C}"/>
              </a:ext>
            </a:extLst>
          </p:cNvPr>
          <p:cNvGrpSpPr/>
          <p:nvPr/>
        </p:nvGrpSpPr>
        <p:grpSpPr>
          <a:xfrm>
            <a:off x="1776488" y="2565689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7D9A6F6-C527-7146-79E9-4C68B4C71DE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674FD819-588A-81E4-E101-783FA8D06A07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DE67BA-B8A9-5838-A186-F2CD3687B471}"/>
              </a:ext>
            </a:extLst>
          </p:cNvPr>
          <p:cNvGrpSpPr/>
          <p:nvPr/>
        </p:nvGrpSpPr>
        <p:grpSpPr>
          <a:xfrm>
            <a:off x="1194203" y="294293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8B17D73-D4C3-9E9F-CE76-063635ADD565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AEAFF181-C799-83E4-D64B-38ED2F37B45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ECD78A-43D1-552F-3E38-E74E73AAEC2D}"/>
              </a:ext>
            </a:extLst>
          </p:cNvPr>
          <p:cNvGrpSpPr/>
          <p:nvPr/>
        </p:nvGrpSpPr>
        <p:grpSpPr>
          <a:xfrm>
            <a:off x="1194203" y="256059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587B873-1A95-5CDA-B0FE-02B4A0AB730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585ABABA-73C7-6B19-377C-5689B225930F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CF93A7-E9D2-A761-21E6-28E8CA6DC822}"/>
              </a:ext>
            </a:extLst>
          </p:cNvPr>
          <p:cNvSpPr txBox="1"/>
          <p:nvPr/>
        </p:nvSpPr>
        <p:spPr>
          <a:xfrm>
            <a:off x="1154949" y="247400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96712-201E-9C9B-0A04-33D23DE0B130}"/>
              </a:ext>
            </a:extLst>
          </p:cNvPr>
          <p:cNvSpPr txBox="1"/>
          <p:nvPr/>
        </p:nvSpPr>
        <p:spPr>
          <a:xfrm>
            <a:off x="1153097" y="284570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9DA13-99E2-78E1-1557-3D4125D079C0}"/>
              </a:ext>
            </a:extLst>
          </p:cNvPr>
          <p:cNvSpPr txBox="1"/>
          <p:nvPr/>
        </p:nvSpPr>
        <p:spPr>
          <a:xfrm>
            <a:off x="1729133" y="246674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A7D50F-FB98-2788-0E02-328B7AD36F4A}"/>
              </a:ext>
            </a:extLst>
          </p:cNvPr>
          <p:cNvSpPr txBox="1"/>
          <p:nvPr/>
        </p:nvSpPr>
        <p:spPr>
          <a:xfrm>
            <a:off x="1730619" y="285769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89D6CCF-FAB8-7DD9-97E8-6DAE6816F6B9}"/>
              </a:ext>
            </a:extLst>
          </p:cNvPr>
          <p:cNvSpPr/>
          <p:nvPr/>
        </p:nvSpPr>
        <p:spPr>
          <a:xfrm>
            <a:off x="2483643" y="270729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9891F-E86A-9226-C26D-87C70EF1638D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53BBC1-2D98-3D34-4260-7530D0EC6DA2}"/>
              </a:ext>
            </a:extLst>
          </p:cNvPr>
          <p:cNvSpPr/>
          <p:nvPr/>
        </p:nvSpPr>
        <p:spPr>
          <a:xfrm>
            <a:off x="3072842" y="2422339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9F194D-332D-CD49-C347-07FED9002DDF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A35B96-4932-2C94-932F-6B9D8BD3BECF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DD040-85F7-0935-067D-6CADFE1A4CE3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5A7F5C9E-4D9D-BBC2-BF0D-EE90A0195282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38" name="Straight Connector 12">
              <a:extLst>
                <a:ext uri="{FF2B5EF4-FFF2-40B4-BE49-F238E27FC236}">
                  <a16:creationId xmlns:a16="http://schemas.microsoft.com/office/drawing/2014/main" id="{51FB96B0-1EBF-548C-DFFE-EF88FBC391B6}"/>
                </a:ext>
              </a:extLst>
            </p:cNvPr>
            <p:cNvCxnSpPr>
              <a:cxnSpLocks/>
              <a:stCxn id="50" idx="6"/>
              <a:endCxn id="92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13">
              <a:extLst>
                <a:ext uri="{FF2B5EF4-FFF2-40B4-BE49-F238E27FC236}">
                  <a16:creationId xmlns:a16="http://schemas.microsoft.com/office/drawing/2014/main" id="{6D71F7DA-ED70-5B51-F86B-6DEFB0D66F7F}"/>
                </a:ext>
              </a:extLst>
            </p:cNvPr>
            <p:cNvCxnSpPr>
              <a:cxnSpLocks/>
              <a:stCxn id="50" idx="6"/>
              <a:endCxn id="9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0B786F79-1BFE-5C24-02EA-786FF46E5607}"/>
                </a:ext>
              </a:extLst>
            </p:cNvPr>
            <p:cNvCxnSpPr>
              <a:cxnSpLocks/>
              <a:stCxn id="50" idx="6"/>
              <a:endCxn id="13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DCF67457-651E-8357-6127-05DC8D8C1320}"/>
                </a:ext>
              </a:extLst>
            </p:cNvPr>
            <p:cNvCxnSpPr>
              <a:cxnSpLocks/>
              <a:stCxn id="51" idx="6"/>
              <a:endCxn id="92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16">
              <a:extLst>
                <a:ext uri="{FF2B5EF4-FFF2-40B4-BE49-F238E27FC236}">
                  <a16:creationId xmlns:a16="http://schemas.microsoft.com/office/drawing/2014/main" id="{0A90299D-843B-B99A-EBEE-E0309366F99C}"/>
                </a:ext>
              </a:extLst>
            </p:cNvPr>
            <p:cNvCxnSpPr>
              <a:cxnSpLocks/>
              <a:stCxn id="51" idx="6"/>
              <a:endCxn id="9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17">
              <a:extLst>
                <a:ext uri="{FF2B5EF4-FFF2-40B4-BE49-F238E27FC236}">
                  <a16:creationId xmlns:a16="http://schemas.microsoft.com/office/drawing/2014/main" id="{31CEF905-738E-7DA9-FE63-314CE6D8AB38}"/>
                </a:ext>
              </a:extLst>
            </p:cNvPr>
            <p:cNvCxnSpPr>
              <a:cxnSpLocks/>
              <a:stCxn id="51" idx="6"/>
              <a:endCxn id="13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18">
              <a:extLst>
                <a:ext uri="{FF2B5EF4-FFF2-40B4-BE49-F238E27FC236}">
                  <a16:creationId xmlns:a16="http://schemas.microsoft.com/office/drawing/2014/main" id="{811A8012-2FC2-6F3B-4851-6C2DDA6C5AB7}"/>
                </a:ext>
              </a:extLst>
            </p:cNvPr>
            <p:cNvCxnSpPr>
              <a:cxnSpLocks/>
              <a:stCxn id="52" idx="6"/>
              <a:endCxn id="92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19">
              <a:extLst>
                <a:ext uri="{FF2B5EF4-FFF2-40B4-BE49-F238E27FC236}">
                  <a16:creationId xmlns:a16="http://schemas.microsoft.com/office/drawing/2014/main" id="{DFE988CC-C5DE-5EB5-5060-1D6ABE3E9443}"/>
                </a:ext>
              </a:extLst>
            </p:cNvPr>
            <p:cNvCxnSpPr>
              <a:cxnSpLocks/>
              <a:stCxn id="52" idx="6"/>
              <a:endCxn id="9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21">
              <a:extLst>
                <a:ext uri="{FF2B5EF4-FFF2-40B4-BE49-F238E27FC236}">
                  <a16:creationId xmlns:a16="http://schemas.microsoft.com/office/drawing/2014/main" id="{F3210F77-9E89-190C-121C-FEFBFC2F0AE1}"/>
                </a:ext>
              </a:extLst>
            </p:cNvPr>
            <p:cNvCxnSpPr>
              <a:cxnSpLocks/>
              <a:stCxn id="52" idx="6"/>
              <a:endCxn id="13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22">
              <a:extLst>
                <a:ext uri="{FF2B5EF4-FFF2-40B4-BE49-F238E27FC236}">
                  <a16:creationId xmlns:a16="http://schemas.microsoft.com/office/drawing/2014/main" id="{970AAB9D-1B48-C046-1A4A-CB6F37CC57AE}"/>
                </a:ext>
              </a:extLst>
            </p:cNvPr>
            <p:cNvCxnSpPr>
              <a:cxnSpLocks/>
              <a:stCxn id="53" idx="6"/>
              <a:endCxn id="92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23">
              <a:extLst>
                <a:ext uri="{FF2B5EF4-FFF2-40B4-BE49-F238E27FC236}">
                  <a16:creationId xmlns:a16="http://schemas.microsoft.com/office/drawing/2014/main" id="{B9A21312-A715-F84A-7B45-0176B64BF6E2}"/>
                </a:ext>
              </a:extLst>
            </p:cNvPr>
            <p:cNvCxnSpPr>
              <a:cxnSpLocks/>
              <a:stCxn id="53" idx="6"/>
              <a:endCxn id="9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24">
              <a:extLst>
                <a:ext uri="{FF2B5EF4-FFF2-40B4-BE49-F238E27FC236}">
                  <a16:creationId xmlns:a16="http://schemas.microsoft.com/office/drawing/2014/main" id="{D950A871-C791-5769-56F8-F14C80BB5DA0}"/>
                </a:ext>
              </a:extLst>
            </p:cNvPr>
            <p:cNvCxnSpPr>
              <a:cxnSpLocks/>
              <a:stCxn id="53" idx="6"/>
              <a:endCxn id="13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DE813FF1-DD71-F07D-7CC4-A0BDEE5A0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F3C962EA-085B-22E5-4BAB-E03508549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686F2E50-31AC-9D14-EBA8-E21D997CF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3" name="Oval 28">
              <a:extLst>
                <a:ext uri="{FF2B5EF4-FFF2-40B4-BE49-F238E27FC236}">
                  <a16:creationId xmlns:a16="http://schemas.microsoft.com/office/drawing/2014/main" id="{40C1FD49-23D2-A9D5-94B2-1BE9553838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55" name="Straight Connector 29">
              <a:extLst>
                <a:ext uri="{FF2B5EF4-FFF2-40B4-BE49-F238E27FC236}">
                  <a16:creationId xmlns:a16="http://schemas.microsoft.com/office/drawing/2014/main" id="{74BCED99-D3DF-6CC0-0177-E4880BCE41DA}"/>
                </a:ext>
              </a:extLst>
            </p:cNvPr>
            <p:cNvCxnSpPr>
              <a:cxnSpLocks/>
              <a:stCxn id="92" idx="6"/>
              <a:endCxn id="6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30">
              <a:extLst>
                <a:ext uri="{FF2B5EF4-FFF2-40B4-BE49-F238E27FC236}">
                  <a16:creationId xmlns:a16="http://schemas.microsoft.com/office/drawing/2014/main" id="{4894F96A-CD6F-30DD-7F12-A1E400D45E75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31">
              <a:extLst>
                <a:ext uri="{FF2B5EF4-FFF2-40B4-BE49-F238E27FC236}">
                  <a16:creationId xmlns:a16="http://schemas.microsoft.com/office/drawing/2014/main" id="{E9A94FA9-BA5A-1027-9011-C43EBA345E5F}"/>
                </a:ext>
              </a:extLst>
            </p:cNvPr>
            <p:cNvCxnSpPr>
              <a:cxnSpLocks/>
              <a:stCxn id="97" idx="6"/>
              <a:endCxn id="6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32">
              <a:extLst>
                <a:ext uri="{FF2B5EF4-FFF2-40B4-BE49-F238E27FC236}">
                  <a16:creationId xmlns:a16="http://schemas.microsoft.com/office/drawing/2014/main" id="{E2663688-7A9A-A355-4285-A6D1D6A625A6}"/>
                </a:ext>
              </a:extLst>
            </p:cNvPr>
            <p:cNvCxnSpPr>
              <a:cxnSpLocks/>
              <a:stCxn id="97" idx="6"/>
              <a:endCxn id="82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33">
              <a:extLst>
                <a:ext uri="{FF2B5EF4-FFF2-40B4-BE49-F238E27FC236}">
                  <a16:creationId xmlns:a16="http://schemas.microsoft.com/office/drawing/2014/main" id="{6B99083F-4968-239E-24BC-FF0F2AF8AB22}"/>
                </a:ext>
              </a:extLst>
            </p:cNvPr>
            <p:cNvCxnSpPr>
              <a:cxnSpLocks/>
              <a:stCxn id="138" idx="6"/>
              <a:endCxn id="6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34">
              <a:extLst>
                <a:ext uri="{FF2B5EF4-FFF2-40B4-BE49-F238E27FC236}">
                  <a16:creationId xmlns:a16="http://schemas.microsoft.com/office/drawing/2014/main" id="{9541A878-BFD2-D9B3-8EEA-5F06AA031F34}"/>
                </a:ext>
              </a:extLst>
            </p:cNvPr>
            <p:cNvCxnSpPr>
              <a:cxnSpLocks/>
              <a:stCxn id="138" idx="6"/>
              <a:endCxn id="82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4" name="Oval 35">
              <a:extLst>
                <a:ext uri="{FF2B5EF4-FFF2-40B4-BE49-F238E27FC236}">
                  <a16:creationId xmlns:a16="http://schemas.microsoft.com/office/drawing/2014/main" id="{65549563-6BD4-11A4-A7E7-5F24A452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2" name="Oval 36">
              <a:extLst>
                <a:ext uri="{FF2B5EF4-FFF2-40B4-BE49-F238E27FC236}">
                  <a16:creationId xmlns:a16="http://schemas.microsoft.com/office/drawing/2014/main" id="{D9556F23-3F58-53B5-948B-44D828FE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9E244431-8290-F635-2432-8079CF38A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50142B2-AB4D-DCC7-6E92-8BD28F3D5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35647204-A2D8-ACF7-A6C6-B8257F426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5FB2657-F16A-02CB-5298-2582C9352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2" name="Straight Connector 41">
              <a:extLst>
                <a:ext uri="{FF2B5EF4-FFF2-40B4-BE49-F238E27FC236}">
                  <a16:creationId xmlns:a16="http://schemas.microsoft.com/office/drawing/2014/main" id="{FADA95EE-D700-C2A2-2833-2E4090C7F3A4}"/>
                </a:ext>
              </a:extLst>
            </p:cNvPr>
            <p:cNvCxnSpPr>
              <a:cxnSpLocks/>
              <a:stCxn id="92" idx="6"/>
              <a:endCxn id="140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5" name="Straight Connector 42">
              <a:extLst>
                <a:ext uri="{FF2B5EF4-FFF2-40B4-BE49-F238E27FC236}">
                  <a16:creationId xmlns:a16="http://schemas.microsoft.com/office/drawing/2014/main" id="{504DB4FE-57C7-900B-0316-A66EFA9F0930}"/>
                </a:ext>
              </a:extLst>
            </p:cNvPr>
            <p:cNvCxnSpPr>
              <a:cxnSpLocks/>
              <a:stCxn id="97" idx="6"/>
              <a:endCxn id="140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43">
              <a:extLst>
                <a:ext uri="{FF2B5EF4-FFF2-40B4-BE49-F238E27FC236}">
                  <a16:creationId xmlns:a16="http://schemas.microsoft.com/office/drawing/2014/main" id="{FF391383-B67E-7BE2-7F8B-DB6F165B937F}"/>
                </a:ext>
              </a:extLst>
            </p:cNvPr>
            <p:cNvCxnSpPr>
              <a:cxnSpLocks/>
              <a:stCxn id="138" idx="6"/>
              <a:endCxn id="140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7" name="Oval 44">
              <a:extLst>
                <a:ext uri="{FF2B5EF4-FFF2-40B4-BE49-F238E27FC236}">
                  <a16:creationId xmlns:a16="http://schemas.microsoft.com/office/drawing/2014/main" id="{430B7B6A-EB77-2CD3-1C13-D1ABC591C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8" name="Oval 45">
              <a:extLst>
                <a:ext uri="{FF2B5EF4-FFF2-40B4-BE49-F238E27FC236}">
                  <a16:creationId xmlns:a16="http://schemas.microsoft.com/office/drawing/2014/main" id="{208497B6-2CDA-3EFB-D110-D2039BCDD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51" name="Straight Connector 46">
              <a:extLst>
                <a:ext uri="{FF2B5EF4-FFF2-40B4-BE49-F238E27FC236}">
                  <a16:creationId xmlns:a16="http://schemas.microsoft.com/office/drawing/2014/main" id="{A119DC33-AEBB-91CA-415B-64444186DF75}"/>
                </a:ext>
              </a:extLst>
            </p:cNvPr>
            <p:cNvCxnSpPr>
              <a:cxnSpLocks/>
              <a:stCxn id="64" idx="6"/>
              <a:endCxn id="147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2" name="Straight Connector 47">
              <a:extLst>
                <a:ext uri="{FF2B5EF4-FFF2-40B4-BE49-F238E27FC236}">
                  <a16:creationId xmlns:a16="http://schemas.microsoft.com/office/drawing/2014/main" id="{96CE3A76-8999-289C-9417-80E2E7122308}"/>
                </a:ext>
              </a:extLst>
            </p:cNvPr>
            <p:cNvCxnSpPr>
              <a:cxnSpLocks/>
              <a:stCxn id="140" idx="6"/>
              <a:endCxn id="147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3" name="Straight Connector 48">
              <a:extLst>
                <a:ext uri="{FF2B5EF4-FFF2-40B4-BE49-F238E27FC236}">
                  <a16:creationId xmlns:a16="http://schemas.microsoft.com/office/drawing/2014/main" id="{61DCED9C-AD64-2747-C050-A29960E101C7}"/>
                </a:ext>
              </a:extLst>
            </p:cNvPr>
            <p:cNvCxnSpPr>
              <a:cxnSpLocks/>
              <a:stCxn id="82" idx="6"/>
              <a:endCxn id="147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4" name="Straight Connector 49">
              <a:extLst>
                <a:ext uri="{FF2B5EF4-FFF2-40B4-BE49-F238E27FC236}">
                  <a16:creationId xmlns:a16="http://schemas.microsoft.com/office/drawing/2014/main" id="{0F2D8450-797C-03F0-E0B0-682B08EA35A1}"/>
                </a:ext>
              </a:extLst>
            </p:cNvPr>
            <p:cNvCxnSpPr>
              <a:cxnSpLocks/>
              <a:stCxn id="64" idx="6"/>
              <a:endCxn id="148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5" name="Straight Connector 50">
              <a:extLst>
                <a:ext uri="{FF2B5EF4-FFF2-40B4-BE49-F238E27FC236}">
                  <a16:creationId xmlns:a16="http://schemas.microsoft.com/office/drawing/2014/main" id="{3D6F25A5-A2FC-0FA3-C1B6-53F2BDD59D48}"/>
                </a:ext>
              </a:extLst>
            </p:cNvPr>
            <p:cNvCxnSpPr>
              <a:cxnSpLocks/>
              <a:stCxn id="140" idx="6"/>
              <a:endCxn id="148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51">
              <a:extLst>
                <a:ext uri="{FF2B5EF4-FFF2-40B4-BE49-F238E27FC236}">
                  <a16:creationId xmlns:a16="http://schemas.microsoft.com/office/drawing/2014/main" id="{23D03A7E-8A3A-FF52-FA62-C22F393440AB}"/>
                </a:ext>
              </a:extLst>
            </p:cNvPr>
            <p:cNvCxnSpPr>
              <a:cxnSpLocks/>
              <a:stCxn id="82" idx="6"/>
              <a:endCxn id="148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33024E3D-AA78-83E6-804F-EDDD0EEB193D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화살표: 오른쪽 160">
            <a:extLst>
              <a:ext uri="{FF2B5EF4-FFF2-40B4-BE49-F238E27FC236}">
                <a16:creationId xmlns:a16="http://schemas.microsoft.com/office/drawing/2014/main" id="{41DAFC55-C263-3D82-2D36-C1C06B27B5C9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5DC02E4-72A1-0B8E-D42B-145BA5938305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sp>
        <p:nvSpPr>
          <p:cNvPr id="267" name="화살표: 오른쪽 266">
            <a:extLst>
              <a:ext uri="{FF2B5EF4-FFF2-40B4-BE49-F238E27FC236}">
                <a16:creationId xmlns:a16="http://schemas.microsoft.com/office/drawing/2014/main" id="{284A3C89-7DCC-B28B-D9D0-E08EBD4DCE5E}"/>
              </a:ext>
            </a:extLst>
          </p:cNvPr>
          <p:cNvSpPr/>
          <p:nvPr/>
        </p:nvSpPr>
        <p:spPr>
          <a:xfrm>
            <a:off x="6846260" y="274108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2F8FA3B4-6C38-347B-3FFB-B7FFCBE97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76025" y="4286541"/>
            <a:ext cx="889491" cy="5960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A5BF03D5-5CFD-6D17-C12A-CBB50CE5E439}"/>
              </a:ext>
            </a:extLst>
          </p:cNvPr>
          <p:cNvSpPr txBox="1"/>
          <p:nvPr/>
        </p:nvSpPr>
        <p:spPr>
          <a:xfrm>
            <a:off x="1083074" y="45294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0" name="그림 269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7D910ED5-268E-5ECE-EFCF-D2B9CEA31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6" y="4293120"/>
            <a:ext cx="880217" cy="624909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9F1C381A-BA18-3648-4B0E-DBE79ABAF625}"/>
              </a:ext>
            </a:extLst>
          </p:cNvPr>
          <p:cNvSpPr txBox="1"/>
          <p:nvPr/>
        </p:nvSpPr>
        <p:spPr>
          <a:xfrm>
            <a:off x="1972565" y="45153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2" name="그림 271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E066EE8E-C71B-CDD9-4254-A81D0270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" y="4852553"/>
            <a:ext cx="895783" cy="545067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70969529-5DF8-2C83-6E7C-78B34BA2EA6B}"/>
              </a:ext>
            </a:extLst>
          </p:cNvPr>
          <p:cNvSpPr txBox="1"/>
          <p:nvPr/>
        </p:nvSpPr>
        <p:spPr>
          <a:xfrm>
            <a:off x="1085964" y="509356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4" name="그림 27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7B79238F-7E61-8630-E604-E4AD79E8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4845403"/>
            <a:ext cx="877618" cy="552217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5967709D-F13E-CE36-B7DA-18D78F3C5B9F}"/>
              </a:ext>
            </a:extLst>
          </p:cNvPr>
          <p:cNvSpPr txBox="1"/>
          <p:nvPr/>
        </p:nvSpPr>
        <p:spPr>
          <a:xfrm>
            <a:off x="1976365" y="509582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221972-CDD1-2AFA-7947-FD208D247B06}"/>
              </a:ext>
            </a:extLst>
          </p:cNvPr>
          <p:cNvSpPr/>
          <p:nvPr/>
        </p:nvSpPr>
        <p:spPr>
          <a:xfrm>
            <a:off x="5097355" y="3880308"/>
            <a:ext cx="3400870" cy="253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A206D-F7C2-CD93-E6CD-8A68F5F25138}"/>
              </a:ext>
            </a:extLst>
          </p:cNvPr>
          <p:cNvSpPr txBox="1"/>
          <p:nvPr/>
        </p:nvSpPr>
        <p:spPr>
          <a:xfrm>
            <a:off x="5286089" y="4030069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66788-944B-EFE6-D62F-820305AE1AA4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Classification Module : Cut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C6C429CA-5FE1-BFAC-A828-DAD56C3C8D31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0632918B-5890-A651-6767-6F5EE2E92498}"/>
                </a:ext>
              </a:extLst>
            </p:cNvPr>
            <p:cNvCxnSpPr>
              <a:cxnSpLocks/>
              <a:stCxn id="73" idx="6"/>
              <a:endCxn id="86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3A380911-C15D-7E0E-E0D0-E93902442DF8}"/>
                </a:ext>
              </a:extLst>
            </p:cNvPr>
            <p:cNvCxnSpPr>
              <a:cxnSpLocks/>
              <a:stCxn id="73" idx="6"/>
              <a:endCxn id="8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14">
              <a:extLst>
                <a:ext uri="{FF2B5EF4-FFF2-40B4-BE49-F238E27FC236}">
                  <a16:creationId xmlns:a16="http://schemas.microsoft.com/office/drawing/2014/main" id="{C87DF361-6F38-6DCA-3EE1-8A335261972D}"/>
                </a:ext>
              </a:extLst>
            </p:cNvPr>
            <p:cNvCxnSpPr>
              <a:cxnSpLocks/>
              <a:stCxn id="73" idx="6"/>
              <a:endCxn id="8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15">
              <a:extLst>
                <a:ext uri="{FF2B5EF4-FFF2-40B4-BE49-F238E27FC236}">
                  <a16:creationId xmlns:a16="http://schemas.microsoft.com/office/drawing/2014/main" id="{622F990A-7A6B-0980-3975-90D6483703AE}"/>
                </a:ext>
              </a:extLst>
            </p:cNvPr>
            <p:cNvCxnSpPr>
              <a:cxnSpLocks/>
              <a:stCxn id="74" idx="6"/>
              <a:endCxn id="86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16">
              <a:extLst>
                <a:ext uri="{FF2B5EF4-FFF2-40B4-BE49-F238E27FC236}">
                  <a16:creationId xmlns:a16="http://schemas.microsoft.com/office/drawing/2014/main" id="{D313F0DA-7A3E-A0B7-5031-FDFE84319582}"/>
                </a:ext>
              </a:extLst>
            </p:cNvPr>
            <p:cNvCxnSpPr>
              <a:cxnSpLocks/>
              <a:stCxn id="74" idx="6"/>
              <a:endCxn id="8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739DBA32-4394-BFCC-9C6A-8391BEE38728}"/>
                </a:ext>
              </a:extLst>
            </p:cNvPr>
            <p:cNvCxnSpPr>
              <a:cxnSpLocks/>
              <a:stCxn id="74" idx="6"/>
              <a:endCxn id="8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18">
              <a:extLst>
                <a:ext uri="{FF2B5EF4-FFF2-40B4-BE49-F238E27FC236}">
                  <a16:creationId xmlns:a16="http://schemas.microsoft.com/office/drawing/2014/main" id="{7400B1CD-0CD9-88DD-4118-8557E9561230}"/>
                </a:ext>
              </a:extLst>
            </p:cNvPr>
            <p:cNvCxnSpPr>
              <a:cxnSpLocks/>
              <a:stCxn id="75" idx="6"/>
              <a:endCxn id="86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19">
              <a:extLst>
                <a:ext uri="{FF2B5EF4-FFF2-40B4-BE49-F238E27FC236}">
                  <a16:creationId xmlns:a16="http://schemas.microsoft.com/office/drawing/2014/main" id="{8C3BD263-961B-A8A0-839D-3E8522204C60}"/>
                </a:ext>
              </a:extLst>
            </p:cNvPr>
            <p:cNvCxnSpPr>
              <a:cxnSpLocks/>
              <a:stCxn id="75" idx="6"/>
              <a:endCxn id="8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21">
              <a:extLst>
                <a:ext uri="{FF2B5EF4-FFF2-40B4-BE49-F238E27FC236}">
                  <a16:creationId xmlns:a16="http://schemas.microsoft.com/office/drawing/2014/main" id="{A0F7D623-06AC-0A23-3F04-C14826A09017}"/>
                </a:ext>
              </a:extLst>
            </p:cNvPr>
            <p:cNvCxnSpPr>
              <a:cxnSpLocks/>
              <a:stCxn id="75" idx="6"/>
              <a:endCxn id="8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22">
              <a:extLst>
                <a:ext uri="{FF2B5EF4-FFF2-40B4-BE49-F238E27FC236}">
                  <a16:creationId xmlns:a16="http://schemas.microsoft.com/office/drawing/2014/main" id="{1DC9DABB-172B-2F8E-DAB9-5BE20C825D14}"/>
                </a:ext>
              </a:extLst>
            </p:cNvPr>
            <p:cNvCxnSpPr>
              <a:cxnSpLocks/>
              <a:stCxn id="76" idx="6"/>
              <a:endCxn id="86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23">
              <a:extLst>
                <a:ext uri="{FF2B5EF4-FFF2-40B4-BE49-F238E27FC236}">
                  <a16:creationId xmlns:a16="http://schemas.microsoft.com/office/drawing/2014/main" id="{9BED594F-FE45-D404-9EEE-9A099280E9E8}"/>
                </a:ext>
              </a:extLst>
            </p:cNvPr>
            <p:cNvCxnSpPr>
              <a:cxnSpLocks/>
              <a:stCxn id="76" idx="6"/>
              <a:endCxn id="8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24">
              <a:extLst>
                <a:ext uri="{FF2B5EF4-FFF2-40B4-BE49-F238E27FC236}">
                  <a16:creationId xmlns:a16="http://schemas.microsoft.com/office/drawing/2014/main" id="{6016DFD5-8DDB-C92F-80D0-611A20E2C257}"/>
                </a:ext>
              </a:extLst>
            </p:cNvPr>
            <p:cNvCxnSpPr>
              <a:cxnSpLocks/>
              <a:stCxn id="76" idx="6"/>
              <a:endCxn id="8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3" name="Oval 25">
              <a:extLst>
                <a:ext uri="{FF2B5EF4-FFF2-40B4-BE49-F238E27FC236}">
                  <a16:creationId xmlns:a16="http://schemas.microsoft.com/office/drawing/2014/main" id="{1E6BACA7-2029-1818-9676-11AEF5891C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26">
              <a:extLst>
                <a:ext uri="{FF2B5EF4-FFF2-40B4-BE49-F238E27FC236}">
                  <a16:creationId xmlns:a16="http://schemas.microsoft.com/office/drawing/2014/main" id="{6725AF94-110A-CE97-C9B1-0232CA405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5" name="Oval 27">
              <a:extLst>
                <a:ext uri="{FF2B5EF4-FFF2-40B4-BE49-F238E27FC236}">
                  <a16:creationId xmlns:a16="http://schemas.microsoft.com/office/drawing/2014/main" id="{19BA5B0D-1B2E-2E4F-682B-100391239C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6" name="Oval 28">
              <a:extLst>
                <a:ext uri="{FF2B5EF4-FFF2-40B4-BE49-F238E27FC236}">
                  <a16:creationId xmlns:a16="http://schemas.microsoft.com/office/drawing/2014/main" id="{946DDF37-0189-1540-22C2-ACB68B7CC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7" name="Straight Connector 29">
              <a:extLst>
                <a:ext uri="{FF2B5EF4-FFF2-40B4-BE49-F238E27FC236}">
                  <a16:creationId xmlns:a16="http://schemas.microsoft.com/office/drawing/2014/main" id="{4F07EAFF-266F-B7F5-AA9A-2A561917F962}"/>
                </a:ext>
              </a:extLst>
            </p:cNvPr>
            <p:cNvCxnSpPr>
              <a:cxnSpLocks/>
              <a:stCxn id="86" idx="6"/>
              <a:endCxn id="8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8" name="Straight Connector 30">
              <a:extLst>
                <a:ext uri="{FF2B5EF4-FFF2-40B4-BE49-F238E27FC236}">
                  <a16:creationId xmlns:a16="http://schemas.microsoft.com/office/drawing/2014/main" id="{C9278008-3222-8A0D-5DAF-E8F3FBC37BB8}"/>
                </a:ext>
              </a:extLst>
            </p:cNvPr>
            <p:cNvCxnSpPr>
              <a:cxnSpLocks/>
              <a:stCxn id="86" idx="6"/>
              <a:endCxn id="85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31">
              <a:extLst>
                <a:ext uri="{FF2B5EF4-FFF2-40B4-BE49-F238E27FC236}">
                  <a16:creationId xmlns:a16="http://schemas.microsoft.com/office/drawing/2014/main" id="{C59E9C04-C3EE-D887-7EE7-70EF52F4A3E2}"/>
                </a:ext>
              </a:extLst>
            </p:cNvPr>
            <p:cNvCxnSpPr>
              <a:cxnSpLocks/>
              <a:stCxn id="87" idx="6"/>
              <a:endCxn id="8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32">
              <a:extLst>
                <a:ext uri="{FF2B5EF4-FFF2-40B4-BE49-F238E27FC236}">
                  <a16:creationId xmlns:a16="http://schemas.microsoft.com/office/drawing/2014/main" id="{407A81A2-0886-B3E1-8A3F-FCD2D050D36C}"/>
                </a:ext>
              </a:extLst>
            </p:cNvPr>
            <p:cNvCxnSpPr>
              <a:cxnSpLocks/>
              <a:stCxn id="87" idx="6"/>
              <a:endCxn id="85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33">
              <a:extLst>
                <a:ext uri="{FF2B5EF4-FFF2-40B4-BE49-F238E27FC236}">
                  <a16:creationId xmlns:a16="http://schemas.microsoft.com/office/drawing/2014/main" id="{60805427-CC22-D542-9CE4-7289915AD65C}"/>
                </a:ext>
              </a:extLst>
            </p:cNvPr>
            <p:cNvCxnSpPr>
              <a:cxnSpLocks/>
              <a:stCxn id="88" idx="6"/>
              <a:endCxn id="8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34">
              <a:extLst>
                <a:ext uri="{FF2B5EF4-FFF2-40B4-BE49-F238E27FC236}">
                  <a16:creationId xmlns:a16="http://schemas.microsoft.com/office/drawing/2014/main" id="{1ABDB79B-DA9C-EC3A-133D-C38770A02E88}"/>
                </a:ext>
              </a:extLst>
            </p:cNvPr>
            <p:cNvCxnSpPr>
              <a:cxnSpLocks/>
              <a:stCxn id="88" idx="6"/>
              <a:endCxn id="85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84" name="Oval 35">
              <a:extLst>
                <a:ext uri="{FF2B5EF4-FFF2-40B4-BE49-F238E27FC236}">
                  <a16:creationId xmlns:a16="http://schemas.microsoft.com/office/drawing/2014/main" id="{C6D4D53A-09B9-EC35-CBC1-07222377C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5" name="Oval 36">
              <a:extLst>
                <a:ext uri="{FF2B5EF4-FFF2-40B4-BE49-F238E27FC236}">
                  <a16:creationId xmlns:a16="http://schemas.microsoft.com/office/drawing/2014/main" id="{34F5F1B9-2157-B1F6-D17F-55873CBA3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6" name="Oval 37">
              <a:extLst>
                <a:ext uri="{FF2B5EF4-FFF2-40B4-BE49-F238E27FC236}">
                  <a16:creationId xmlns:a16="http://schemas.microsoft.com/office/drawing/2014/main" id="{2BACA475-F0EB-1EC5-758F-5C6FEE7F81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87" name="Oval 38">
              <a:extLst>
                <a:ext uri="{FF2B5EF4-FFF2-40B4-BE49-F238E27FC236}">
                  <a16:creationId xmlns:a16="http://schemas.microsoft.com/office/drawing/2014/main" id="{E20F4BD4-7504-7696-7302-53AA4E353A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8" name="Oval 39">
              <a:extLst>
                <a:ext uri="{FF2B5EF4-FFF2-40B4-BE49-F238E27FC236}">
                  <a16:creationId xmlns:a16="http://schemas.microsoft.com/office/drawing/2014/main" id="{2C137522-E9A7-C671-70AD-A9ECC21C5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9" name="Oval 40">
              <a:extLst>
                <a:ext uri="{FF2B5EF4-FFF2-40B4-BE49-F238E27FC236}">
                  <a16:creationId xmlns:a16="http://schemas.microsoft.com/office/drawing/2014/main" id="{24928C8C-09FE-E476-DB99-10BC87101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0" name="Straight Connector 41">
              <a:extLst>
                <a:ext uri="{FF2B5EF4-FFF2-40B4-BE49-F238E27FC236}">
                  <a16:creationId xmlns:a16="http://schemas.microsoft.com/office/drawing/2014/main" id="{FA2DFAA0-A39A-D9A0-C92B-B98C572B1CF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42">
              <a:extLst>
                <a:ext uri="{FF2B5EF4-FFF2-40B4-BE49-F238E27FC236}">
                  <a16:creationId xmlns:a16="http://schemas.microsoft.com/office/drawing/2014/main" id="{82B388F6-4B4E-1719-3DC0-1E02869ADB43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Connector 43">
              <a:extLst>
                <a:ext uri="{FF2B5EF4-FFF2-40B4-BE49-F238E27FC236}">
                  <a16:creationId xmlns:a16="http://schemas.microsoft.com/office/drawing/2014/main" id="{8E016270-72EF-F41E-4F1D-8DDD4BB08AAE}"/>
                </a:ext>
              </a:extLst>
            </p:cNvPr>
            <p:cNvCxnSpPr>
              <a:cxnSpLocks/>
              <a:stCxn id="88" idx="6"/>
              <a:endCxn id="89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4" name="Oval 44">
              <a:extLst>
                <a:ext uri="{FF2B5EF4-FFF2-40B4-BE49-F238E27FC236}">
                  <a16:creationId xmlns:a16="http://schemas.microsoft.com/office/drawing/2014/main" id="{60209358-69C9-771B-2045-4BC48D097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5" name="Oval 45">
              <a:extLst>
                <a:ext uri="{FF2B5EF4-FFF2-40B4-BE49-F238E27FC236}">
                  <a16:creationId xmlns:a16="http://schemas.microsoft.com/office/drawing/2014/main" id="{A1DA6731-B1D5-A35D-0B00-31D789B33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6" name="Straight Connector 46">
              <a:extLst>
                <a:ext uri="{FF2B5EF4-FFF2-40B4-BE49-F238E27FC236}">
                  <a16:creationId xmlns:a16="http://schemas.microsoft.com/office/drawing/2014/main" id="{B71F4E08-F7F3-A183-9383-736B08E13A80}"/>
                </a:ext>
              </a:extLst>
            </p:cNvPr>
            <p:cNvCxnSpPr>
              <a:cxnSpLocks/>
              <a:stCxn id="84" idx="6"/>
              <a:endCxn id="94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8" name="Straight Connector 47">
              <a:extLst>
                <a:ext uri="{FF2B5EF4-FFF2-40B4-BE49-F238E27FC236}">
                  <a16:creationId xmlns:a16="http://schemas.microsoft.com/office/drawing/2014/main" id="{F05C3D43-5FF4-C228-2C89-A29A91736150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48">
              <a:extLst>
                <a:ext uri="{FF2B5EF4-FFF2-40B4-BE49-F238E27FC236}">
                  <a16:creationId xmlns:a16="http://schemas.microsoft.com/office/drawing/2014/main" id="{A09175DE-2848-A423-3964-1515DB6A70C3}"/>
                </a:ext>
              </a:extLst>
            </p:cNvPr>
            <p:cNvCxnSpPr>
              <a:cxnSpLocks/>
              <a:stCxn id="85" idx="6"/>
              <a:endCxn id="94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49">
              <a:extLst>
                <a:ext uri="{FF2B5EF4-FFF2-40B4-BE49-F238E27FC236}">
                  <a16:creationId xmlns:a16="http://schemas.microsoft.com/office/drawing/2014/main" id="{AD68465D-CE53-05D4-996C-99F639934F34}"/>
                </a:ext>
              </a:extLst>
            </p:cNvPr>
            <p:cNvCxnSpPr>
              <a:cxnSpLocks/>
              <a:stCxn id="84" idx="6"/>
              <a:endCxn id="95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1" name="Straight Connector 50">
              <a:extLst>
                <a:ext uri="{FF2B5EF4-FFF2-40B4-BE49-F238E27FC236}">
                  <a16:creationId xmlns:a16="http://schemas.microsoft.com/office/drawing/2014/main" id="{BB6CC0EE-7950-8E03-4A88-5319352C67F6}"/>
                </a:ext>
              </a:extLst>
            </p:cNvPr>
            <p:cNvCxnSpPr>
              <a:cxnSpLocks/>
              <a:stCxn id="89" idx="6"/>
              <a:endCxn id="95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51">
              <a:extLst>
                <a:ext uri="{FF2B5EF4-FFF2-40B4-BE49-F238E27FC236}">
                  <a16:creationId xmlns:a16="http://schemas.microsoft.com/office/drawing/2014/main" id="{7A10BDFF-4EC7-BEE4-FDD1-8A71F2A1189B}"/>
                </a:ext>
              </a:extLst>
            </p:cNvPr>
            <p:cNvCxnSpPr>
              <a:cxnSpLocks/>
              <a:stCxn id="85" idx="6"/>
              <a:endCxn id="95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901BFE6-FA72-27BF-E46E-23BEFEFCF77B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E3CF9D0-7591-1419-73B5-09EC78DE20B1}"/>
              </a:ext>
            </a:extLst>
          </p:cNvPr>
          <p:cNvSpPr/>
          <p:nvPr/>
        </p:nvSpPr>
        <p:spPr>
          <a:xfrm>
            <a:off x="5296707" y="4469056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8A0781D-7179-4D7C-D6D5-28166AAB6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295585" y="4465256"/>
            <a:ext cx="376805" cy="94186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B35777CF-5DA2-DE71-6430-AE38117C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672390" y="4465256"/>
            <a:ext cx="444500" cy="94186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F2E397D4-772A-A8F7-89E9-1962E8D6E3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116890" y="4465256"/>
            <a:ext cx="244215" cy="339556"/>
          </a:xfrm>
          <a:prstGeom prst="rect">
            <a:avLst/>
          </a:prstGeom>
        </p:spPr>
      </p:pic>
      <p:pic>
        <p:nvPicPr>
          <p:cNvPr id="108" name="그림 10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91FFB937-28A6-6F64-1A0E-13191D4A2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19779" y="4795695"/>
            <a:ext cx="529217" cy="61914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A991730-D8B2-18E4-6FB1-718FACFB1006}"/>
              </a:ext>
            </a:extLst>
          </p:cNvPr>
          <p:cNvSpPr txBox="1"/>
          <p:nvPr/>
        </p:nvSpPr>
        <p:spPr>
          <a:xfrm>
            <a:off x="5175773" y="5544631"/>
            <a:ext cx="179784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Object Resize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Patch Algorithm</a:t>
            </a:r>
          </a:p>
        </p:txBody>
      </p:sp>
    </p:spTree>
    <p:extLst>
      <p:ext uri="{BB962C8B-B14F-4D97-AF65-F5344CB8AC3E}">
        <p14:creationId xmlns:p14="http://schemas.microsoft.com/office/powerpoint/2010/main" val="66160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31034" y="6558613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DNN based real time 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have enabled development of object detections models.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DNN based Object detection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tasks are applied to various applications. 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C54544E-6093-06A6-877D-FB5EA5AB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6" y="3387281"/>
            <a:ext cx="2502878" cy="166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3D21636-6A62-93F9-BA90-E0A450215637}"/>
              </a:ext>
            </a:extLst>
          </p:cNvPr>
          <p:cNvSpPr txBox="1"/>
          <p:nvPr/>
        </p:nvSpPr>
        <p:spPr>
          <a:xfrm>
            <a:off x="343276" y="5405960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Vehicles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F5B2C-38AE-245B-DC4A-101C459EECB3}"/>
              </a:ext>
            </a:extLst>
          </p:cNvPr>
          <p:cNvSpPr txBox="1"/>
          <p:nvPr/>
        </p:nvSpPr>
        <p:spPr>
          <a:xfrm>
            <a:off x="3513739" y="5430002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Smart Machines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122AF-188E-58BC-9250-1AC5DA54A07F}"/>
              </a:ext>
            </a:extLst>
          </p:cNvPr>
          <p:cNvSpPr txBox="1"/>
          <p:nvPr/>
        </p:nvSpPr>
        <p:spPr>
          <a:xfrm>
            <a:off x="6464983" y="5405961"/>
            <a:ext cx="230865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Surveilance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Cameras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C50AB-BD49-F529-4BE0-02251D21A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983" y="3369698"/>
            <a:ext cx="2149597" cy="16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상자, 실내, 기계, 도로이(가) 표시된 사진&#10;&#10;자동 생성된 설명">
            <a:extLst>
              <a:ext uri="{FF2B5EF4-FFF2-40B4-BE49-F238E27FC236}">
                <a16:creationId xmlns:a16="http://schemas.microsoft.com/office/drawing/2014/main" id="{6B322FD5-4C9D-882E-A60F-BD28D3EE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07" y="3387913"/>
            <a:ext cx="2502878" cy="166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6C60F-0F36-16BC-67EF-B5A08F3B5753}"/>
              </a:ext>
            </a:extLst>
          </p:cNvPr>
          <p:cNvSpPr txBox="1"/>
          <p:nvPr/>
        </p:nvSpPr>
        <p:spPr>
          <a:xfrm>
            <a:off x="226045" y="6182544"/>
            <a:ext cx="869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DNN based object detection technique is changing our lives.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3E1CB-C7E9-5207-661C-14515B251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268" y="2051432"/>
            <a:ext cx="1196686" cy="6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36542" y="78174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1032346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Paste-and-Cut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52E79-7708-C7CC-560A-5E61DFD58FA4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9A692-696E-8234-E3AB-43BE5FE2CF6C}"/>
              </a:ext>
            </a:extLst>
          </p:cNvPr>
          <p:cNvSpPr txBox="1"/>
          <p:nvPr/>
        </p:nvSpPr>
        <p:spPr>
          <a:xfrm>
            <a:off x="983474" y="31319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672056-0528-2BC9-7ED3-652AA891A365}"/>
              </a:ext>
            </a:extLst>
          </p:cNvPr>
          <p:cNvSpPr/>
          <p:nvPr/>
        </p:nvSpPr>
        <p:spPr>
          <a:xfrm>
            <a:off x="995296" y="2313520"/>
            <a:ext cx="1361913" cy="12419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7F315B-F353-50F0-391D-7AF5BAB73169}"/>
              </a:ext>
            </a:extLst>
          </p:cNvPr>
          <p:cNvGrpSpPr/>
          <p:nvPr/>
        </p:nvGrpSpPr>
        <p:grpSpPr>
          <a:xfrm>
            <a:off x="1776488" y="295996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CAF6F9-E89D-F7F4-54FC-E157DF522532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79857A98-6ABB-1CC9-EFE0-0E7FF76B46E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2AB1B1-C316-77E5-96C4-7638246B2E0C}"/>
              </a:ext>
            </a:extLst>
          </p:cNvPr>
          <p:cNvGrpSpPr/>
          <p:nvPr/>
        </p:nvGrpSpPr>
        <p:grpSpPr>
          <a:xfrm>
            <a:off x="1776488" y="2565689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7D9A6F6-C527-7146-79E9-4C68B4C71DE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674FD819-588A-81E4-E101-783FA8D06A07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DE67BA-B8A9-5838-A186-F2CD3687B471}"/>
              </a:ext>
            </a:extLst>
          </p:cNvPr>
          <p:cNvGrpSpPr/>
          <p:nvPr/>
        </p:nvGrpSpPr>
        <p:grpSpPr>
          <a:xfrm>
            <a:off x="1194203" y="294293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8B17D73-D4C3-9E9F-CE76-063635ADD565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AEAFF181-C799-83E4-D64B-38ED2F37B45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ECD78A-43D1-552F-3E38-E74E73AAEC2D}"/>
              </a:ext>
            </a:extLst>
          </p:cNvPr>
          <p:cNvGrpSpPr/>
          <p:nvPr/>
        </p:nvGrpSpPr>
        <p:grpSpPr>
          <a:xfrm>
            <a:off x="1194203" y="256059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587B873-1A95-5CDA-B0FE-02B4A0AB730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585ABABA-73C7-6B19-377C-5689B225930F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CF93A7-E9D2-A761-21E6-28E8CA6DC822}"/>
              </a:ext>
            </a:extLst>
          </p:cNvPr>
          <p:cNvSpPr txBox="1"/>
          <p:nvPr/>
        </p:nvSpPr>
        <p:spPr>
          <a:xfrm>
            <a:off x="1154949" y="247400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96712-201E-9C9B-0A04-33D23DE0B130}"/>
              </a:ext>
            </a:extLst>
          </p:cNvPr>
          <p:cNvSpPr txBox="1"/>
          <p:nvPr/>
        </p:nvSpPr>
        <p:spPr>
          <a:xfrm>
            <a:off x="1153097" y="284570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9DA13-99E2-78E1-1557-3D4125D079C0}"/>
              </a:ext>
            </a:extLst>
          </p:cNvPr>
          <p:cNvSpPr txBox="1"/>
          <p:nvPr/>
        </p:nvSpPr>
        <p:spPr>
          <a:xfrm>
            <a:off x="1729133" y="246674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A7D50F-FB98-2788-0E02-328B7AD36F4A}"/>
              </a:ext>
            </a:extLst>
          </p:cNvPr>
          <p:cNvSpPr txBox="1"/>
          <p:nvPr/>
        </p:nvSpPr>
        <p:spPr>
          <a:xfrm>
            <a:off x="1730619" y="285769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89D6CCF-FAB8-7DD9-97E8-6DAE6816F6B9}"/>
              </a:ext>
            </a:extLst>
          </p:cNvPr>
          <p:cNvSpPr/>
          <p:nvPr/>
        </p:nvSpPr>
        <p:spPr>
          <a:xfrm>
            <a:off x="2483643" y="270729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9891F-E86A-9226-C26D-87C70EF1638D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53BBC1-2D98-3D34-4260-7530D0EC6DA2}"/>
              </a:ext>
            </a:extLst>
          </p:cNvPr>
          <p:cNvSpPr/>
          <p:nvPr/>
        </p:nvSpPr>
        <p:spPr>
          <a:xfrm>
            <a:off x="3072842" y="2422339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9F194D-332D-CD49-C347-07FED9002DDF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A35B96-4932-2C94-932F-6B9D8BD3BECF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DD040-85F7-0935-067D-6CADFE1A4CE3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5A7F5C9E-4D9D-BBC2-BF0D-EE90A0195282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38" name="Straight Connector 12">
              <a:extLst>
                <a:ext uri="{FF2B5EF4-FFF2-40B4-BE49-F238E27FC236}">
                  <a16:creationId xmlns:a16="http://schemas.microsoft.com/office/drawing/2014/main" id="{51FB96B0-1EBF-548C-DFFE-EF88FBC391B6}"/>
                </a:ext>
              </a:extLst>
            </p:cNvPr>
            <p:cNvCxnSpPr>
              <a:cxnSpLocks/>
              <a:stCxn id="50" idx="6"/>
              <a:endCxn id="92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13">
              <a:extLst>
                <a:ext uri="{FF2B5EF4-FFF2-40B4-BE49-F238E27FC236}">
                  <a16:creationId xmlns:a16="http://schemas.microsoft.com/office/drawing/2014/main" id="{6D71F7DA-ED70-5B51-F86B-6DEFB0D66F7F}"/>
                </a:ext>
              </a:extLst>
            </p:cNvPr>
            <p:cNvCxnSpPr>
              <a:cxnSpLocks/>
              <a:stCxn id="50" idx="6"/>
              <a:endCxn id="9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0B786F79-1BFE-5C24-02EA-786FF46E5607}"/>
                </a:ext>
              </a:extLst>
            </p:cNvPr>
            <p:cNvCxnSpPr>
              <a:cxnSpLocks/>
              <a:stCxn id="50" idx="6"/>
              <a:endCxn id="13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DCF67457-651E-8357-6127-05DC8D8C1320}"/>
                </a:ext>
              </a:extLst>
            </p:cNvPr>
            <p:cNvCxnSpPr>
              <a:cxnSpLocks/>
              <a:stCxn id="51" idx="6"/>
              <a:endCxn id="92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16">
              <a:extLst>
                <a:ext uri="{FF2B5EF4-FFF2-40B4-BE49-F238E27FC236}">
                  <a16:creationId xmlns:a16="http://schemas.microsoft.com/office/drawing/2014/main" id="{0A90299D-843B-B99A-EBEE-E0309366F99C}"/>
                </a:ext>
              </a:extLst>
            </p:cNvPr>
            <p:cNvCxnSpPr>
              <a:cxnSpLocks/>
              <a:stCxn id="51" idx="6"/>
              <a:endCxn id="9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17">
              <a:extLst>
                <a:ext uri="{FF2B5EF4-FFF2-40B4-BE49-F238E27FC236}">
                  <a16:creationId xmlns:a16="http://schemas.microsoft.com/office/drawing/2014/main" id="{31CEF905-738E-7DA9-FE63-314CE6D8AB38}"/>
                </a:ext>
              </a:extLst>
            </p:cNvPr>
            <p:cNvCxnSpPr>
              <a:cxnSpLocks/>
              <a:stCxn id="51" idx="6"/>
              <a:endCxn id="13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18">
              <a:extLst>
                <a:ext uri="{FF2B5EF4-FFF2-40B4-BE49-F238E27FC236}">
                  <a16:creationId xmlns:a16="http://schemas.microsoft.com/office/drawing/2014/main" id="{811A8012-2FC2-6F3B-4851-6C2DDA6C5AB7}"/>
                </a:ext>
              </a:extLst>
            </p:cNvPr>
            <p:cNvCxnSpPr>
              <a:cxnSpLocks/>
              <a:stCxn id="52" idx="6"/>
              <a:endCxn id="92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19">
              <a:extLst>
                <a:ext uri="{FF2B5EF4-FFF2-40B4-BE49-F238E27FC236}">
                  <a16:creationId xmlns:a16="http://schemas.microsoft.com/office/drawing/2014/main" id="{DFE988CC-C5DE-5EB5-5060-1D6ABE3E9443}"/>
                </a:ext>
              </a:extLst>
            </p:cNvPr>
            <p:cNvCxnSpPr>
              <a:cxnSpLocks/>
              <a:stCxn id="52" idx="6"/>
              <a:endCxn id="9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21">
              <a:extLst>
                <a:ext uri="{FF2B5EF4-FFF2-40B4-BE49-F238E27FC236}">
                  <a16:creationId xmlns:a16="http://schemas.microsoft.com/office/drawing/2014/main" id="{F3210F77-9E89-190C-121C-FEFBFC2F0AE1}"/>
                </a:ext>
              </a:extLst>
            </p:cNvPr>
            <p:cNvCxnSpPr>
              <a:cxnSpLocks/>
              <a:stCxn id="52" idx="6"/>
              <a:endCxn id="13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22">
              <a:extLst>
                <a:ext uri="{FF2B5EF4-FFF2-40B4-BE49-F238E27FC236}">
                  <a16:creationId xmlns:a16="http://schemas.microsoft.com/office/drawing/2014/main" id="{970AAB9D-1B48-C046-1A4A-CB6F37CC57AE}"/>
                </a:ext>
              </a:extLst>
            </p:cNvPr>
            <p:cNvCxnSpPr>
              <a:cxnSpLocks/>
              <a:stCxn id="53" idx="6"/>
              <a:endCxn id="92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23">
              <a:extLst>
                <a:ext uri="{FF2B5EF4-FFF2-40B4-BE49-F238E27FC236}">
                  <a16:creationId xmlns:a16="http://schemas.microsoft.com/office/drawing/2014/main" id="{B9A21312-A715-F84A-7B45-0176B64BF6E2}"/>
                </a:ext>
              </a:extLst>
            </p:cNvPr>
            <p:cNvCxnSpPr>
              <a:cxnSpLocks/>
              <a:stCxn id="53" idx="6"/>
              <a:endCxn id="9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24">
              <a:extLst>
                <a:ext uri="{FF2B5EF4-FFF2-40B4-BE49-F238E27FC236}">
                  <a16:creationId xmlns:a16="http://schemas.microsoft.com/office/drawing/2014/main" id="{D950A871-C791-5769-56F8-F14C80BB5DA0}"/>
                </a:ext>
              </a:extLst>
            </p:cNvPr>
            <p:cNvCxnSpPr>
              <a:cxnSpLocks/>
              <a:stCxn id="53" idx="6"/>
              <a:endCxn id="13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DE813FF1-DD71-F07D-7CC4-A0BDEE5A0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F3C962EA-085B-22E5-4BAB-E03508549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686F2E50-31AC-9D14-EBA8-E21D997CF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3" name="Oval 28">
              <a:extLst>
                <a:ext uri="{FF2B5EF4-FFF2-40B4-BE49-F238E27FC236}">
                  <a16:creationId xmlns:a16="http://schemas.microsoft.com/office/drawing/2014/main" id="{40C1FD49-23D2-A9D5-94B2-1BE9553838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55" name="Straight Connector 29">
              <a:extLst>
                <a:ext uri="{FF2B5EF4-FFF2-40B4-BE49-F238E27FC236}">
                  <a16:creationId xmlns:a16="http://schemas.microsoft.com/office/drawing/2014/main" id="{74BCED99-D3DF-6CC0-0177-E4880BCE41DA}"/>
                </a:ext>
              </a:extLst>
            </p:cNvPr>
            <p:cNvCxnSpPr>
              <a:cxnSpLocks/>
              <a:stCxn id="92" idx="6"/>
              <a:endCxn id="6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30">
              <a:extLst>
                <a:ext uri="{FF2B5EF4-FFF2-40B4-BE49-F238E27FC236}">
                  <a16:creationId xmlns:a16="http://schemas.microsoft.com/office/drawing/2014/main" id="{4894F96A-CD6F-30DD-7F12-A1E400D45E75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31">
              <a:extLst>
                <a:ext uri="{FF2B5EF4-FFF2-40B4-BE49-F238E27FC236}">
                  <a16:creationId xmlns:a16="http://schemas.microsoft.com/office/drawing/2014/main" id="{E9A94FA9-BA5A-1027-9011-C43EBA345E5F}"/>
                </a:ext>
              </a:extLst>
            </p:cNvPr>
            <p:cNvCxnSpPr>
              <a:cxnSpLocks/>
              <a:stCxn id="97" idx="6"/>
              <a:endCxn id="6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32">
              <a:extLst>
                <a:ext uri="{FF2B5EF4-FFF2-40B4-BE49-F238E27FC236}">
                  <a16:creationId xmlns:a16="http://schemas.microsoft.com/office/drawing/2014/main" id="{E2663688-7A9A-A355-4285-A6D1D6A625A6}"/>
                </a:ext>
              </a:extLst>
            </p:cNvPr>
            <p:cNvCxnSpPr>
              <a:cxnSpLocks/>
              <a:stCxn id="97" idx="6"/>
              <a:endCxn id="82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33">
              <a:extLst>
                <a:ext uri="{FF2B5EF4-FFF2-40B4-BE49-F238E27FC236}">
                  <a16:creationId xmlns:a16="http://schemas.microsoft.com/office/drawing/2014/main" id="{6B99083F-4968-239E-24BC-FF0F2AF8AB22}"/>
                </a:ext>
              </a:extLst>
            </p:cNvPr>
            <p:cNvCxnSpPr>
              <a:cxnSpLocks/>
              <a:stCxn id="138" idx="6"/>
              <a:endCxn id="6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34">
              <a:extLst>
                <a:ext uri="{FF2B5EF4-FFF2-40B4-BE49-F238E27FC236}">
                  <a16:creationId xmlns:a16="http://schemas.microsoft.com/office/drawing/2014/main" id="{9541A878-BFD2-D9B3-8EEA-5F06AA031F34}"/>
                </a:ext>
              </a:extLst>
            </p:cNvPr>
            <p:cNvCxnSpPr>
              <a:cxnSpLocks/>
              <a:stCxn id="138" idx="6"/>
              <a:endCxn id="82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4" name="Oval 35">
              <a:extLst>
                <a:ext uri="{FF2B5EF4-FFF2-40B4-BE49-F238E27FC236}">
                  <a16:creationId xmlns:a16="http://schemas.microsoft.com/office/drawing/2014/main" id="{65549563-6BD4-11A4-A7E7-5F24A452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2" name="Oval 36">
              <a:extLst>
                <a:ext uri="{FF2B5EF4-FFF2-40B4-BE49-F238E27FC236}">
                  <a16:creationId xmlns:a16="http://schemas.microsoft.com/office/drawing/2014/main" id="{D9556F23-3F58-53B5-948B-44D828FE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9E244431-8290-F635-2432-8079CF38A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50142B2-AB4D-DCC7-6E92-8BD28F3D5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35647204-A2D8-ACF7-A6C6-B8257F426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5FB2657-F16A-02CB-5298-2582C9352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2" name="Straight Connector 41">
              <a:extLst>
                <a:ext uri="{FF2B5EF4-FFF2-40B4-BE49-F238E27FC236}">
                  <a16:creationId xmlns:a16="http://schemas.microsoft.com/office/drawing/2014/main" id="{FADA95EE-D700-C2A2-2833-2E4090C7F3A4}"/>
                </a:ext>
              </a:extLst>
            </p:cNvPr>
            <p:cNvCxnSpPr>
              <a:cxnSpLocks/>
              <a:stCxn id="92" idx="6"/>
              <a:endCxn id="140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5" name="Straight Connector 42">
              <a:extLst>
                <a:ext uri="{FF2B5EF4-FFF2-40B4-BE49-F238E27FC236}">
                  <a16:creationId xmlns:a16="http://schemas.microsoft.com/office/drawing/2014/main" id="{504DB4FE-57C7-900B-0316-A66EFA9F0930}"/>
                </a:ext>
              </a:extLst>
            </p:cNvPr>
            <p:cNvCxnSpPr>
              <a:cxnSpLocks/>
              <a:stCxn id="97" idx="6"/>
              <a:endCxn id="140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43">
              <a:extLst>
                <a:ext uri="{FF2B5EF4-FFF2-40B4-BE49-F238E27FC236}">
                  <a16:creationId xmlns:a16="http://schemas.microsoft.com/office/drawing/2014/main" id="{FF391383-B67E-7BE2-7F8B-DB6F165B937F}"/>
                </a:ext>
              </a:extLst>
            </p:cNvPr>
            <p:cNvCxnSpPr>
              <a:cxnSpLocks/>
              <a:stCxn id="138" idx="6"/>
              <a:endCxn id="140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7" name="Oval 44">
              <a:extLst>
                <a:ext uri="{FF2B5EF4-FFF2-40B4-BE49-F238E27FC236}">
                  <a16:creationId xmlns:a16="http://schemas.microsoft.com/office/drawing/2014/main" id="{430B7B6A-EB77-2CD3-1C13-D1ABC591C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8" name="Oval 45">
              <a:extLst>
                <a:ext uri="{FF2B5EF4-FFF2-40B4-BE49-F238E27FC236}">
                  <a16:creationId xmlns:a16="http://schemas.microsoft.com/office/drawing/2014/main" id="{208497B6-2CDA-3EFB-D110-D2039BCDD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51" name="Straight Connector 46">
              <a:extLst>
                <a:ext uri="{FF2B5EF4-FFF2-40B4-BE49-F238E27FC236}">
                  <a16:creationId xmlns:a16="http://schemas.microsoft.com/office/drawing/2014/main" id="{A119DC33-AEBB-91CA-415B-64444186DF75}"/>
                </a:ext>
              </a:extLst>
            </p:cNvPr>
            <p:cNvCxnSpPr>
              <a:cxnSpLocks/>
              <a:stCxn id="64" idx="6"/>
              <a:endCxn id="147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2" name="Straight Connector 47">
              <a:extLst>
                <a:ext uri="{FF2B5EF4-FFF2-40B4-BE49-F238E27FC236}">
                  <a16:creationId xmlns:a16="http://schemas.microsoft.com/office/drawing/2014/main" id="{96CE3A76-8999-289C-9417-80E2E7122308}"/>
                </a:ext>
              </a:extLst>
            </p:cNvPr>
            <p:cNvCxnSpPr>
              <a:cxnSpLocks/>
              <a:stCxn id="140" idx="6"/>
              <a:endCxn id="147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3" name="Straight Connector 48">
              <a:extLst>
                <a:ext uri="{FF2B5EF4-FFF2-40B4-BE49-F238E27FC236}">
                  <a16:creationId xmlns:a16="http://schemas.microsoft.com/office/drawing/2014/main" id="{61DCED9C-AD64-2747-C050-A29960E101C7}"/>
                </a:ext>
              </a:extLst>
            </p:cNvPr>
            <p:cNvCxnSpPr>
              <a:cxnSpLocks/>
              <a:stCxn id="82" idx="6"/>
              <a:endCxn id="147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4" name="Straight Connector 49">
              <a:extLst>
                <a:ext uri="{FF2B5EF4-FFF2-40B4-BE49-F238E27FC236}">
                  <a16:creationId xmlns:a16="http://schemas.microsoft.com/office/drawing/2014/main" id="{0F2D8450-797C-03F0-E0B0-682B08EA35A1}"/>
                </a:ext>
              </a:extLst>
            </p:cNvPr>
            <p:cNvCxnSpPr>
              <a:cxnSpLocks/>
              <a:stCxn id="64" idx="6"/>
              <a:endCxn id="148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5" name="Straight Connector 50">
              <a:extLst>
                <a:ext uri="{FF2B5EF4-FFF2-40B4-BE49-F238E27FC236}">
                  <a16:creationId xmlns:a16="http://schemas.microsoft.com/office/drawing/2014/main" id="{3D6F25A5-A2FC-0FA3-C1B6-53F2BDD59D48}"/>
                </a:ext>
              </a:extLst>
            </p:cNvPr>
            <p:cNvCxnSpPr>
              <a:cxnSpLocks/>
              <a:stCxn id="140" idx="6"/>
              <a:endCxn id="148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51">
              <a:extLst>
                <a:ext uri="{FF2B5EF4-FFF2-40B4-BE49-F238E27FC236}">
                  <a16:creationId xmlns:a16="http://schemas.microsoft.com/office/drawing/2014/main" id="{23D03A7E-8A3A-FF52-FA62-C22F393440AB}"/>
                </a:ext>
              </a:extLst>
            </p:cNvPr>
            <p:cNvCxnSpPr>
              <a:cxnSpLocks/>
              <a:stCxn id="82" idx="6"/>
              <a:endCxn id="148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33024E3D-AA78-83E6-804F-EDDD0EEB193D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화살표: 오른쪽 160">
            <a:extLst>
              <a:ext uri="{FF2B5EF4-FFF2-40B4-BE49-F238E27FC236}">
                <a16:creationId xmlns:a16="http://schemas.microsoft.com/office/drawing/2014/main" id="{41DAFC55-C263-3D82-2D36-C1C06B27B5C9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B7198D-D8C4-6B5C-FEDC-5C198B31275C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Classification Module : Cut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5DC02E4-72A1-0B8E-D42B-145BA5938305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Localization Module : Paste</a:t>
            </a:r>
          </a:p>
        </p:txBody>
      </p:sp>
      <p:sp>
        <p:nvSpPr>
          <p:cNvPr id="267" name="화살표: 오른쪽 266">
            <a:extLst>
              <a:ext uri="{FF2B5EF4-FFF2-40B4-BE49-F238E27FC236}">
                <a16:creationId xmlns:a16="http://schemas.microsoft.com/office/drawing/2014/main" id="{284A3C89-7DCC-B28B-D9D0-E08EBD4DCE5E}"/>
              </a:ext>
            </a:extLst>
          </p:cNvPr>
          <p:cNvSpPr/>
          <p:nvPr/>
        </p:nvSpPr>
        <p:spPr>
          <a:xfrm>
            <a:off x="6846260" y="274108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2F8FA3B4-6C38-347B-3FFB-B7FFCBE97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76025" y="4286541"/>
            <a:ext cx="889491" cy="5960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A5BF03D5-5CFD-6D17-C12A-CBB50CE5E439}"/>
              </a:ext>
            </a:extLst>
          </p:cNvPr>
          <p:cNvSpPr txBox="1"/>
          <p:nvPr/>
        </p:nvSpPr>
        <p:spPr>
          <a:xfrm>
            <a:off x="1083074" y="45294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0" name="그림 269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7D910ED5-268E-5ECE-EFCF-D2B9CEA31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6" y="4293120"/>
            <a:ext cx="880217" cy="624909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9F1C381A-BA18-3648-4B0E-DBE79ABAF625}"/>
              </a:ext>
            </a:extLst>
          </p:cNvPr>
          <p:cNvSpPr txBox="1"/>
          <p:nvPr/>
        </p:nvSpPr>
        <p:spPr>
          <a:xfrm>
            <a:off x="1972565" y="45153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2" name="그림 271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E066EE8E-C71B-CDD9-4254-A81D0270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" y="4852553"/>
            <a:ext cx="895783" cy="545067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70969529-5DF8-2C83-6E7C-78B34BA2EA6B}"/>
              </a:ext>
            </a:extLst>
          </p:cNvPr>
          <p:cNvSpPr txBox="1"/>
          <p:nvPr/>
        </p:nvSpPr>
        <p:spPr>
          <a:xfrm>
            <a:off x="1085964" y="509356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4" name="그림 27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7B79238F-7E61-8630-E604-E4AD79E8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4845403"/>
            <a:ext cx="877618" cy="552217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5967709D-F13E-CE36-B7DA-18D78F3C5B9F}"/>
              </a:ext>
            </a:extLst>
          </p:cNvPr>
          <p:cNvSpPr txBox="1"/>
          <p:nvPr/>
        </p:nvSpPr>
        <p:spPr>
          <a:xfrm>
            <a:off x="1976365" y="509582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0F8B9-6CC0-AC88-9879-40BC13FA75D2}"/>
              </a:ext>
            </a:extLst>
          </p:cNvPr>
          <p:cNvSpPr/>
          <p:nvPr/>
        </p:nvSpPr>
        <p:spPr>
          <a:xfrm>
            <a:off x="5097355" y="3880308"/>
            <a:ext cx="3400870" cy="253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3F444-9EA6-76CB-E310-CC48BA095A71}"/>
              </a:ext>
            </a:extLst>
          </p:cNvPr>
          <p:cNvSpPr txBox="1"/>
          <p:nvPr/>
        </p:nvSpPr>
        <p:spPr>
          <a:xfrm>
            <a:off x="5286089" y="4030069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787CB-F383-0D0D-0CC8-D1B991DCE403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Classification Module : Cut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585263E7-2CC0-BA42-C596-67A6A656964D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EFCC3DA4-E2FE-24A8-ECAE-11754F0CD3D7}"/>
                </a:ext>
              </a:extLst>
            </p:cNvPr>
            <p:cNvCxnSpPr>
              <a:cxnSpLocks/>
              <a:stCxn id="73" idx="6"/>
              <a:endCxn id="86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4C9B03D4-797F-E8A4-D087-83BF230ED15D}"/>
                </a:ext>
              </a:extLst>
            </p:cNvPr>
            <p:cNvCxnSpPr>
              <a:cxnSpLocks/>
              <a:stCxn id="73" idx="6"/>
              <a:endCxn id="8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14">
              <a:extLst>
                <a:ext uri="{FF2B5EF4-FFF2-40B4-BE49-F238E27FC236}">
                  <a16:creationId xmlns:a16="http://schemas.microsoft.com/office/drawing/2014/main" id="{3A9679F4-9873-E378-70E9-788DA8C97193}"/>
                </a:ext>
              </a:extLst>
            </p:cNvPr>
            <p:cNvCxnSpPr>
              <a:cxnSpLocks/>
              <a:stCxn id="73" idx="6"/>
              <a:endCxn id="8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15">
              <a:extLst>
                <a:ext uri="{FF2B5EF4-FFF2-40B4-BE49-F238E27FC236}">
                  <a16:creationId xmlns:a16="http://schemas.microsoft.com/office/drawing/2014/main" id="{F4D387DC-458B-AF2C-0EA4-DEC02A222E6E}"/>
                </a:ext>
              </a:extLst>
            </p:cNvPr>
            <p:cNvCxnSpPr>
              <a:cxnSpLocks/>
              <a:stCxn id="74" idx="6"/>
              <a:endCxn id="86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16">
              <a:extLst>
                <a:ext uri="{FF2B5EF4-FFF2-40B4-BE49-F238E27FC236}">
                  <a16:creationId xmlns:a16="http://schemas.microsoft.com/office/drawing/2014/main" id="{49E7F440-4A05-CF9B-CE1B-130B8FC95444}"/>
                </a:ext>
              </a:extLst>
            </p:cNvPr>
            <p:cNvCxnSpPr>
              <a:cxnSpLocks/>
              <a:stCxn id="74" idx="6"/>
              <a:endCxn id="8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17">
              <a:extLst>
                <a:ext uri="{FF2B5EF4-FFF2-40B4-BE49-F238E27FC236}">
                  <a16:creationId xmlns:a16="http://schemas.microsoft.com/office/drawing/2014/main" id="{9C684012-431B-D557-C527-46EC95E492D6}"/>
                </a:ext>
              </a:extLst>
            </p:cNvPr>
            <p:cNvCxnSpPr>
              <a:cxnSpLocks/>
              <a:stCxn id="74" idx="6"/>
              <a:endCxn id="8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18">
              <a:extLst>
                <a:ext uri="{FF2B5EF4-FFF2-40B4-BE49-F238E27FC236}">
                  <a16:creationId xmlns:a16="http://schemas.microsoft.com/office/drawing/2014/main" id="{887B0CF5-7CD2-51CB-D4E5-7B80135FB643}"/>
                </a:ext>
              </a:extLst>
            </p:cNvPr>
            <p:cNvCxnSpPr>
              <a:cxnSpLocks/>
              <a:stCxn id="75" idx="6"/>
              <a:endCxn id="86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19">
              <a:extLst>
                <a:ext uri="{FF2B5EF4-FFF2-40B4-BE49-F238E27FC236}">
                  <a16:creationId xmlns:a16="http://schemas.microsoft.com/office/drawing/2014/main" id="{4C2D0DBC-A81F-DDE9-F194-DDE9BA82B76F}"/>
                </a:ext>
              </a:extLst>
            </p:cNvPr>
            <p:cNvCxnSpPr>
              <a:cxnSpLocks/>
              <a:stCxn id="75" idx="6"/>
              <a:endCxn id="8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21">
              <a:extLst>
                <a:ext uri="{FF2B5EF4-FFF2-40B4-BE49-F238E27FC236}">
                  <a16:creationId xmlns:a16="http://schemas.microsoft.com/office/drawing/2014/main" id="{F4F5308E-EA0C-6070-DF6F-386AEE06C461}"/>
                </a:ext>
              </a:extLst>
            </p:cNvPr>
            <p:cNvCxnSpPr>
              <a:cxnSpLocks/>
              <a:stCxn id="75" idx="6"/>
              <a:endCxn id="8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22">
              <a:extLst>
                <a:ext uri="{FF2B5EF4-FFF2-40B4-BE49-F238E27FC236}">
                  <a16:creationId xmlns:a16="http://schemas.microsoft.com/office/drawing/2014/main" id="{9F108FA2-59C0-DF39-6638-A60DE24332A3}"/>
                </a:ext>
              </a:extLst>
            </p:cNvPr>
            <p:cNvCxnSpPr>
              <a:cxnSpLocks/>
              <a:stCxn id="76" idx="6"/>
              <a:endCxn id="86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23">
              <a:extLst>
                <a:ext uri="{FF2B5EF4-FFF2-40B4-BE49-F238E27FC236}">
                  <a16:creationId xmlns:a16="http://schemas.microsoft.com/office/drawing/2014/main" id="{1DAAF7A7-86B2-1191-B559-08065461EE42}"/>
                </a:ext>
              </a:extLst>
            </p:cNvPr>
            <p:cNvCxnSpPr>
              <a:cxnSpLocks/>
              <a:stCxn id="76" idx="6"/>
              <a:endCxn id="8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24">
              <a:extLst>
                <a:ext uri="{FF2B5EF4-FFF2-40B4-BE49-F238E27FC236}">
                  <a16:creationId xmlns:a16="http://schemas.microsoft.com/office/drawing/2014/main" id="{8321484C-3235-3757-9141-39A909908F95}"/>
                </a:ext>
              </a:extLst>
            </p:cNvPr>
            <p:cNvCxnSpPr>
              <a:cxnSpLocks/>
              <a:stCxn id="76" idx="6"/>
              <a:endCxn id="8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3" name="Oval 25">
              <a:extLst>
                <a:ext uri="{FF2B5EF4-FFF2-40B4-BE49-F238E27FC236}">
                  <a16:creationId xmlns:a16="http://schemas.microsoft.com/office/drawing/2014/main" id="{0AC64363-D476-E385-F34B-2073D519D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26">
              <a:extLst>
                <a:ext uri="{FF2B5EF4-FFF2-40B4-BE49-F238E27FC236}">
                  <a16:creationId xmlns:a16="http://schemas.microsoft.com/office/drawing/2014/main" id="{F8F2627C-7431-079A-4AA8-C62499D32F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5" name="Oval 27">
              <a:extLst>
                <a:ext uri="{FF2B5EF4-FFF2-40B4-BE49-F238E27FC236}">
                  <a16:creationId xmlns:a16="http://schemas.microsoft.com/office/drawing/2014/main" id="{1E09D8BC-A065-FF57-7E7D-3BB418AD96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6" name="Oval 28">
              <a:extLst>
                <a:ext uri="{FF2B5EF4-FFF2-40B4-BE49-F238E27FC236}">
                  <a16:creationId xmlns:a16="http://schemas.microsoft.com/office/drawing/2014/main" id="{2FC2CEE3-3A65-F763-6143-0886A1763B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7" name="Straight Connector 29">
              <a:extLst>
                <a:ext uri="{FF2B5EF4-FFF2-40B4-BE49-F238E27FC236}">
                  <a16:creationId xmlns:a16="http://schemas.microsoft.com/office/drawing/2014/main" id="{D469B535-46A0-A3F2-1927-0BB0FB5B8548}"/>
                </a:ext>
              </a:extLst>
            </p:cNvPr>
            <p:cNvCxnSpPr>
              <a:cxnSpLocks/>
              <a:stCxn id="86" idx="6"/>
              <a:endCxn id="8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8" name="Straight Connector 30">
              <a:extLst>
                <a:ext uri="{FF2B5EF4-FFF2-40B4-BE49-F238E27FC236}">
                  <a16:creationId xmlns:a16="http://schemas.microsoft.com/office/drawing/2014/main" id="{7AA3D792-F562-78B4-703A-6B0D482DDD8F}"/>
                </a:ext>
              </a:extLst>
            </p:cNvPr>
            <p:cNvCxnSpPr>
              <a:cxnSpLocks/>
              <a:stCxn id="86" idx="6"/>
              <a:endCxn id="85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31">
              <a:extLst>
                <a:ext uri="{FF2B5EF4-FFF2-40B4-BE49-F238E27FC236}">
                  <a16:creationId xmlns:a16="http://schemas.microsoft.com/office/drawing/2014/main" id="{55EA8C36-3513-F9AF-6907-78A5EF50F826}"/>
                </a:ext>
              </a:extLst>
            </p:cNvPr>
            <p:cNvCxnSpPr>
              <a:cxnSpLocks/>
              <a:stCxn id="87" idx="6"/>
              <a:endCxn id="8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32">
              <a:extLst>
                <a:ext uri="{FF2B5EF4-FFF2-40B4-BE49-F238E27FC236}">
                  <a16:creationId xmlns:a16="http://schemas.microsoft.com/office/drawing/2014/main" id="{A991BE43-BF55-3605-80DB-8844FE1E6068}"/>
                </a:ext>
              </a:extLst>
            </p:cNvPr>
            <p:cNvCxnSpPr>
              <a:cxnSpLocks/>
              <a:stCxn id="87" idx="6"/>
              <a:endCxn id="85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33">
              <a:extLst>
                <a:ext uri="{FF2B5EF4-FFF2-40B4-BE49-F238E27FC236}">
                  <a16:creationId xmlns:a16="http://schemas.microsoft.com/office/drawing/2014/main" id="{57B099C9-4DEE-ED0C-A7DF-FD4C193D066A}"/>
                </a:ext>
              </a:extLst>
            </p:cNvPr>
            <p:cNvCxnSpPr>
              <a:cxnSpLocks/>
              <a:stCxn id="88" idx="6"/>
              <a:endCxn id="8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34">
              <a:extLst>
                <a:ext uri="{FF2B5EF4-FFF2-40B4-BE49-F238E27FC236}">
                  <a16:creationId xmlns:a16="http://schemas.microsoft.com/office/drawing/2014/main" id="{D03434D0-D0FA-DC5D-F31F-2A9BCFD03801}"/>
                </a:ext>
              </a:extLst>
            </p:cNvPr>
            <p:cNvCxnSpPr>
              <a:cxnSpLocks/>
              <a:stCxn id="88" idx="6"/>
              <a:endCxn id="85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84" name="Oval 35">
              <a:extLst>
                <a:ext uri="{FF2B5EF4-FFF2-40B4-BE49-F238E27FC236}">
                  <a16:creationId xmlns:a16="http://schemas.microsoft.com/office/drawing/2014/main" id="{5CC88BC7-BCD0-6C01-8BF0-5536C17B1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5" name="Oval 36">
              <a:extLst>
                <a:ext uri="{FF2B5EF4-FFF2-40B4-BE49-F238E27FC236}">
                  <a16:creationId xmlns:a16="http://schemas.microsoft.com/office/drawing/2014/main" id="{A49500D9-124C-2E8E-6A6E-9D38EF41A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6" name="Oval 37">
              <a:extLst>
                <a:ext uri="{FF2B5EF4-FFF2-40B4-BE49-F238E27FC236}">
                  <a16:creationId xmlns:a16="http://schemas.microsoft.com/office/drawing/2014/main" id="{6B1B8365-DD55-39B8-7843-182B0ACEF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87" name="Oval 38">
              <a:extLst>
                <a:ext uri="{FF2B5EF4-FFF2-40B4-BE49-F238E27FC236}">
                  <a16:creationId xmlns:a16="http://schemas.microsoft.com/office/drawing/2014/main" id="{3469E8FD-F54E-40D5-2462-F789959A8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8" name="Oval 39">
              <a:extLst>
                <a:ext uri="{FF2B5EF4-FFF2-40B4-BE49-F238E27FC236}">
                  <a16:creationId xmlns:a16="http://schemas.microsoft.com/office/drawing/2014/main" id="{4DCACE59-AF27-4920-EABD-604D65F4B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9" name="Oval 40">
              <a:extLst>
                <a:ext uri="{FF2B5EF4-FFF2-40B4-BE49-F238E27FC236}">
                  <a16:creationId xmlns:a16="http://schemas.microsoft.com/office/drawing/2014/main" id="{028C7F39-3BD2-4D78-BB0F-D230B7605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0" name="Straight Connector 41">
              <a:extLst>
                <a:ext uri="{FF2B5EF4-FFF2-40B4-BE49-F238E27FC236}">
                  <a16:creationId xmlns:a16="http://schemas.microsoft.com/office/drawing/2014/main" id="{689C5DBB-B1B0-07C7-718B-321FE1FDB041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42">
              <a:extLst>
                <a:ext uri="{FF2B5EF4-FFF2-40B4-BE49-F238E27FC236}">
                  <a16:creationId xmlns:a16="http://schemas.microsoft.com/office/drawing/2014/main" id="{64914CA7-5654-9839-2195-D0552BAB70A8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Connector 43">
              <a:extLst>
                <a:ext uri="{FF2B5EF4-FFF2-40B4-BE49-F238E27FC236}">
                  <a16:creationId xmlns:a16="http://schemas.microsoft.com/office/drawing/2014/main" id="{8C9D8101-732D-AFF3-4A8B-E7328771B092}"/>
                </a:ext>
              </a:extLst>
            </p:cNvPr>
            <p:cNvCxnSpPr>
              <a:cxnSpLocks/>
              <a:stCxn id="88" idx="6"/>
              <a:endCxn id="89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4" name="Oval 44">
              <a:extLst>
                <a:ext uri="{FF2B5EF4-FFF2-40B4-BE49-F238E27FC236}">
                  <a16:creationId xmlns:a16="http://schemas.microsoft.com/office/drawing/2014/main" id="{05511F7A-4005-3F38-D9BE-B93063229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5" name="Oval 45">
              <a:extLst>
                <a:ext uri="{FF2B5EF4-FFF2-40B4-BE49-F238E27FC236}">
                  <a16:creationId xmlns:a16="http://schemas.microsoft.com/office/drawing/2014/main" id="{5AB43D58-6684-FE0C-D90D-0C28B87A8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6" name="Straight Connector 46">
              <a:extLst>
                <a:ext uri="{FF2B5EF4-FFF2-40B4-BE49-F238E27FC236}">
                  <a16:creationId xmlns:a16="http://schemas.microsoft.com/office/drawing/2014/main" id="{600F1B1E-DB43-5C4B-F505-EFADBF27C4D4}"/>
                </a:ext>
              </a:extLst>
            </p:cNvPr>
            <p:cNvCxnSpPr>
              <a:cxnSpLocks/>
              <a:stCxn id="84" idx="6"/>
              <a:endCxn id="94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8" name="Straight Connector 47">
              <a:extLst>
                <a:ext uri="{FF2B5EF4-FFF2-40B4-BE49-F238E27FC236}">
                  <a16:creationId xmlns:a16="http://schemas.microsoft.com/office/drawing/2014/main" id="{0EBE8ACA-6902-AAA6-B8F9-126C9DC50196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48">
              <a:extLst>
                <a:ext uri="{FF2B5EF4-FFF2-40B4-BE49-F238E27FC236}">
                  <a16:creationId xmlns:a16="http://schemas.microsoft.com/office/drawing/2014/main" id="{569B45BC-B14E-C2FF-C912-9CDD9A44B826}"/>
                </a:ext>
              </a:extLst>
            </p:cNvPr>
            <p:cNvCxnSpPr>
              <a:cxnSpLocks/>
              <a:stCxn id="85" idx="6"/>
              <a:endCxn id="94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49">
              <a:extLst>
                <a:ext uri="{FF2B5EF4-FFF2-40B4-BE49-F238E27FC236}">
                  <a16:creationId xmlns:a16="http://schemas.microsoft.com/office/drawing/2014/main" id="{5D6BBB83-229C-C016-6FF3-BF31E60CFB21}"/>
                </a:ext>
              </a:extLst>
            </p:cNvPr>
            <p:cNvCxnSpPr>
              <a:cxnSpLocks/>
              <a:stCxn id="84" idx="6"/>
              <a:endCxn id="95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1" name="Straight Connector 50">
              <a:extLst>
                <a:ext uri="{FF2B5EF4-FFF2-40B4-BE49-F238E27FC236}">
                  <a16:creationId xmlns:a16="http://schemas.microsoft.com/office/drawing/2014/main" id="{55B95273-B07D-AA9B-95DE-38B038C04730}"/>
                </a:ext>
              </a:extLst>
            </p:cNvPr>
            <p:cNvCxnSpPr>
              <a:cxnSpLocks/>
              <a:stCxn id="89" idx="6"/>
              <a:endCxn id="95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51">
              <a:extLst>
                <a:ext uri="{FF2B5EF4-FFF2-40B4-BE49-F238E27FC236}">
                  <a16:creationId xmlns:a16="http://schemas.microsoft.com/office/drawing/2014/main" id="{51844B0F-AF32-3711-57AD-45955A4854F0}"/>
                </a:ext>
              </a:extLst>
            </p:cNvPr>
            <p:cNvCxnSpPr>
              <a:cxnSpLocks/>
              <a:stCxn id="85" idx="6"/>
              <a:endCxn id="95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876A91E-D8AA-9899-A7A2-AD42469B2A4F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DE7F192-712B-C882-A57A-9ABA0E6BBDF9}"/>
              </a:ext>
            </a:extLst>
          </p:cNvPr>
          <p:cNvSpPr/>
          <p:nvPr/>
        </p:nvSpPr>
        <p:spPr>
          <a:xfrm>
            <a:off x="5296707" y="4469056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8317010D-214E-E227-450E-C04B01FFF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295585" y="4465256"/>
            <a:ext cx="376805" cy="94186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4973D11D-8D7B-7283-E5E5-AADCACD58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672390" y="4465256"/>
            <a:ext cx="444500" cy="94186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BDB45168-2B70-CCA3-59D9-9FC62FBF5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116890" y="4465256"/>
            <a:ext cx="244215" cy="339556"/>
          </a:xfrm>
          <a:prstGeom prst="rect">
            <a:avLst/>
          </a:prstGeom>
        </p:spPr>
      </p:pic>
      <p:pic>
        <p:nvPicPr>
          <p:cNvPr id="108" name="그림 10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23C9A535-E307-033D-F785-7189759D01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19779" y="4795695"/>
            <a:ext cx="529217" cy="61914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26E91C1-8987-7BCC-994A-C94C2B764A97}"/>
              </a:ext>
            </a:extLst>
          </p:cNvPr>
          <p:cNvSpPr txBox="1"/>
          <p:nvPr/>
        </p:nvSpPr>
        <p:spPr>
          <a:xfrm>
            <a:off x="5175773" y="5544631"/>
            <a:ext cx="179784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Object Resize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Patch Algorithm</a:t>
            </a:r>
          </a:p>
        </p:txBody>
      </p:sp>
    </p:spTree>
    <p:extLst>
      <p:ext uri="{BB962C8B-B14F-4D97-AF65-F5344CB8AC3E}">
        <p14:creationId xmlns:p14="http://schemas.microsoft.com/office/powerpoint/2010/main" val="421600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36542" y="78174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1032346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Paste-and-Cut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BA9C-F2F8-57B4-5550-0D9259FBAA0D}"/>
              </a:ext>
            </a:extLst>
          </p:cNvPr>
          <p:cNvSpPr/>
          <p:nvPr/>
        </p:nvSpPr>
        <p:spPr>
          <a:xfrm>
            <a:off x="5097355" y="3880308"/>
            <a:ext cx="3400870" cy="253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52E79-7708-C7CC-560A-5E61DFD58FA4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9A692-696E-8234-E3AB-43BE5FE2CF6C}"/>
              </a:ext>
            </a:extLst>
          </p:cNvPr>
          <p:cNvSpPr txBox="1"/>
          <p:nvPr/>
        </p:nvSpPr>
        <p:spPr>
          <a:xfrm>
            <a:off x="983474" y="31319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672056-0528-2BC9-7ED3-652AA891A365}"/>
              </a:ext>
            </a:extLst>
          </p:cNvPr>
          <p:cNvSpPr/>
          <p:nvPr/>
        </p:nvSpPr>
        <p:spPr>
          <a:xfrm>
            <a:off x="995296" y="2313520"/>
            <a:ext cx="1361913" cy="12419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7F315B-F353-50F0-391D-7AF5BAB73169}"/>
              </a:ext>
            </a:extLst>
          </p:cNvPr>
          <p:cNvGrpSpPr/>
          <p:nvPr/>
        </p:nvGrpSpPr>
        <p:grpSpPr>
          <a:xfrm>
            <a:off x="1776488" y="295996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CAF6F9-E89D-F7F4-54FC-E157DF522532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79857A98-6ABB-1CC9-EFE0-0E7FF76B46E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2AB1B1-C316-77E5-96C4-7638246B2E0C}"/>
              </a:ext>
            </a:extLst>
          </p:cNvPr>
          <p:cNvGrpSpPr/>
          <p:nvPr/>
        </p:nvGrpSpPr>
        <p:grpSpPr>
          <a:xfrm>
            <a:off x="1776488" y="2565689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7D9A6F6-C527-7146-79E9-4C68B4C71DE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674FD819-588A-81E4-E101-783FA8D06A07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DE67BA-B8A9-5838-A186-F2CD3687B471}"/>
              </a:ext>
            </a:extLst>
          </p:cNvPr>
          <p:cNvGrpSpPr/>
          <p:nvPr/>
        </p:nvGrpSpPr>
        <p:grpSpPr>
          <a:xfrm>
            <a:off x="1194203" y="294293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8B17D73-D4C3-9E9F-CE76-063635ADD565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AEAFF181-C799-83E4-D64B-38ED2F37B45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ECD78A-43D1-552F-3E38-E74E73AAEC2D}"/>
              </a:ext>
            </a:extLst>
          </p:cNvPr>
          <p:cNvGrpSpPr/>
          <p:nvPr/>
        </p:nvGrpSpPr>
        <p:grpSpPr>
          <a:xfrm>
            <a:off x="1194203" y="256059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587B873-1A95-5CDA-B0FE-02B4A0AB730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585ABABA-73C7-6B19-377C-5689B225930F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CF93A7-E9D2-A761-21E6-28E8CA6DC822}"/>
              </a:ext>
            </a:extLst>
          </p:cNvPr>
          <p:cNvSpPr txBox="1"/>
          <p:nvPr/>
        </p:nvSpPr>
        <p:spPr>
          <a:xfrm>
            <a:off x="1154949" y="247400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96712-201E-9C9B-0A04-33D23DE0B130}"/>
              </a:ext>
            </a:extLst>
          </p:cNvPr>
          <p:cNvSpPr txBox="1"/>
          <p:nvPr/>
        </p:nvSpPr>
        <p:spPr>
          <a:xfrm>
            <a:off x="1153097" y="284570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9DA13-99E2-78E1-1557-3D4125D079C0}"/>
              </a:ext>
            </a:extLst>
          </p:cNvPr>
          <p:cNvSpPr txBox="1"/>
          <p:nvPr/>
        </p:nvSpPr>
        <p:spPr>
          <a:xfrm>
            <a:off x="1729133" y="246674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A7D50F-FB98-2788-0E02-328B7AD36F4A}"/>
              </a:ext>
            </a:extLst>
          </p:cNvPr>
          <p:cNvSpPr txBox="1"/>
          <p:nvPr/>
        </p:nvSpPr>
        <p:spPr>
          <a:xfrm>
            <a:off x="1730619" y="285769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89D6CCF-FAB8-7DD9-97E8-6DAE6816F6B9}"/>
              </a:ext>
            </a:extLst>
          </p:cNvPr>
          <p:cNvSpPr/>
          <p:nvPr/>
        </p:nvSpPr>
        <p:spPr>
          <a:xfrm>
            <a:off x="2483643" y="270729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9891F-E86A-9226-C26D-87C70EF1638D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53BBC1-2D98-3D34-4260-7530D0EC6DA2}"/>
              </a:ext>
            </a:extLst>
          </p:cNvPr>
          <p:cNvSpPr/>
          <p:nvPr/>
        </p:nvSpPr>
        <p:spPr>
          <a:xfrm>
            <a:off x="3072842" y="2422339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9F194D-332D-CD49-C347-07FED9002DDF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A35B96-4932-2C94-932F-6B9D8BD3BECF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DD040-85F7-0935-067D-6CADFE1A4CE3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5A7F5C9E-4D9D-BBC2-BF0D-EE90A0195282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38" name="Straight Connector 12">
              <a:extLst>
                <a:ext uri="{FF2B5EF4-FFF2-40B4-BE49-F238E27FC236}">
                  <a16:creationId xmlns:a16="http://schemas.microsoft.com/office/drawing/2014/main" id="{51FB96B0-1EBF-548C-DFFE-EF88FBC391B6}"/>
                </a:ext>
              </a:extLst>
            </p:cNvPr>
            <p:cNvCxnSpPr>
              <a:cxnSpLocks/>
              <a:stCxn id="50" idx="6"/>
              <a:endCxn id="92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13">
              <a:extLst>
                <a:ext uri="{FF2B5EF4-FFF2-40B4-BE49-F238E27FC236}">
                  <a16:creationId xmlns:a16="http://schemas.microsoft.com/office/drawing/2014/main" id="{6D71F7DA-ED70-5B51-F86B-6DEFB0D66F7F}"/>
                </a:ext>
              </a:extLst>
            </p:cNvPr>
            <p:cNvCxnSpPr>
              <a:cxnSpLocks/>
              <a:stCxn id="50" idx="6"/>
              <a:endCxn id="9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0B786F79-1BFE-5C24-02EA-786FF46E5607}"/>
                </a:ext>
              </a:extLst>
            </p:cNvPr>
            <p:cNvCxnSpPr>
              <a:cxnSpLocks/>
              <a:stCxn id="50" idx="6"/>
              <a:endCxn id="13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DCF67457-651E-8357-6127-05DC8D8C1320}"/>
                </a:ext>
              </a:extLst>
            </p:cNvPr>
            <p:cNvCxnSpPr>
              <a:cxnSpLocks/>
              <a:stCxn id="51" idx="6"/>
              <a:endCxn id="92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16">
              <a:extLst>
                <a:ext uri="{FF2B5EF4-FFF2-40B4-BE49-F238E27FC236}">
                  <a16:creationId xmlns:a16="http://schemas.microsoft.com/office/drawing/2014/main" id="{0A90299D-843B-B99A-EBEE-E0309366F99C}"/>
                </a:ext>
              </a:extLst>
            </p:cNvPr>
            <p:cNvCxnSpPr>
              <a:cxnSpLocks/>
              <a:stCxn id="51" idx="6"/>
              <a:endCxn id="9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17">
              <a:extLst>
                <a:ext uri="{FF2B5EF4-FFF2-40B4-BE49-F238E27FC236}">
                  <a16:creationId xmlns:a16="http://schemas.microsoft.com/office/drawing/2014/main" id="{31CEF905-738E-7DA9-FE63-314CE6D8AB38}"/>
                </a:ext>
              </a:extLst>
            </p:cNvPr>
            <p:cNvCxnSpPr>
              <a:cxnSpLocks/>
              <a:stCxn id="51" idx="6"/>
              <a:endCxn id="13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18">
              <a:extLst>
                <a:ext uri="{FF2B5EF4-FFF2-40B4-BE49-F238E27FC236}">
                  <a16:creationId xmlns:a16="http://schemas.microsoft.com/office/drawing/2014/main" id="{811A8012-2FC2-6F3B-4851-6C2DDA6C5AB7}"/>
                </a:ext>
              </a:extLst>
            </p:cNvPr>
            <p:cNvCxnSpPr>
              <a:cxnSpLocks/>
              <a:stCxn id="52" idx="6"/>
              <a:endCxn id="92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19">
              <a:extLst>
                <a:ext uri="{FF2B5EF4-FFF2-40B4-BE49-F238E27FC236}">
                  <a16:creationId xmlns:a16="http://schemas.microsoft.com/office/drawing/2014/main" id="{DFE988CC-C5DE-5EB5-5060-1D6ABE3E9443}"/>
                </a:ext>
              </a:extLst>
            </p:cNvPr>
            <p:cNvCxnSpPr>
              <a:cxnSpLocks/>
              <a:stCxn id="52" idx="6"/>
              <a:endCxn id="9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21">
              <a:extLst>
                <a:ext uri="{FF2B5EF4-FFF2-40B4-BE49-F238E27FC236}">
                  <a16:creationId xmlns:a16="http://schemas.microsoft.com/office/drawing/2014/main" id="{F3210F77-9E89-190C-121C-FEFBFC2F0AE1}"/>
                </a:ext>
              </a:extLst>
            </p:cNvPr>
            <p:cNvCxnSpPr>
              <a:cxnSpLocks/>
              <a:stCxn id="52" idx="6"/>
              <a:endCxn id="13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22">
              <a:extLst>
                <a:ext uri="{FF2B5EF4-FFF2-40B4-BE49-F238E27FC236}">
                  <a16:creationId xmlns:a16="http://schemas.microsoft.com/office/drawing/2014/main" id="{970AAB9D-1B48-C046-1A4A-CB6F37CC57AE}"/>
                </a:ext>
              </a:extLst>
            </p:cNvPr>
            <p:cNvCxnSpPr>
              <a:cxnSpLocks/>
              <a:stCxn id="53" idx="6"/>
              <a:endCxn id="92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23">
              <a:extLst>
                <a:ext uri="{FF2B5EF4-FFF2-40B4-BE49-F238E27FC236}">
                  <a16:creationId xmlns:a16="http://schemas.microsoft.com/office/drawing/2014/main" id="{B9A21312-A715-F84A-7B45-0176B64BF6E2}"/>
                </a:ext>
              </a:extLst>
            </p:cNvPr>
            <p:cNvCxnSpPr>
              <a:cxnSpLocks/>
              <a:stCxn id="53" idx="6"/>
              <a:endCxn id="9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24">
              <a:extLst>
                <a:ext uri="{FF2B5EF4-FFF2-40B4-BE49-F238E27FC236}">
                  <a16:creationId xmlns:a16="http://schemas.microsoft.com/office/drawing/2014/main" id="{D950A871-C791-5769-56F8-F14C80BB5DA0}"/>
                </a:ext>
              </a:extLst>
            </p:cNvPr>
            <p:cNvCxnSpPr>
              <a:cxnSpLocks/>
              <a:stCxn id="53" idx="6"/>
              <a:endCxn id="13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DE813FF1-DD71-F07D-7CC4-A0BDEE5A05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F3C962EA-085B-22E5-4BAB-E03508549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686F2E50-31AC-9D14-EBA8-E21D997CF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3" name="Oval 28">
              <a:extLst>
                <a:ext uri="{FF2B5EF4-FFF2-40B4-BE49-F238E27FC236}">
                  <a16:creationId xmlns:a16="http://schemas.microsoft.com/office/drawing/2014/main" id="{40C1FD49-23D2-A9D5-94B2-1BE9553838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55" name="Straight Connector 29">
              <a:extLst>
                <a:ext uri="{FF2B5EF4-FFF2-40B4-BE49-F238E27FC236}">
                  <a16:creationId xmlns:a16="http://schemas.microsoft.com/office/drawing/2014/main" id="{74BCED99-D3DF-6CC0-0177-E4880BCE41DA}"/>
                </a:ext>
              </a:extLst>
            </p:cNvPr>
            <p:cNvCxnSpPr>
              <a:cxnSpLocks/>
              <a:stCxn id="92" idx="6"/>
              <a:endCxn id="6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30">
              <a:extLst>
                <a:ext uri="{FF2B5EF4-FFF2-40B4-BE49-F238E27FC236}">
                  <a16:creationId xmlns:a16="http://schemas.microsoft.com/office/drawing/2014/main" id="{4894F96A-CD6F-30DD-7F12-A1E400D45E75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31">
              <a:extLst>
                <a:ext uri="{FF2B5EF4-FFF2-40B4-BE49-F238E27FC236}">
                  <a16:creationId xmlns:a16="http://schemas.microsoft.com/office/drawing/2014/main" id="{E9A94FA9-BA5A-1027-9011-C43EBA345E5F}"/>
                </a:ext>
              </a:extLst>
            </p:cNvPr>
            <p:cNvCxnSpPr>
              <a:cxnSpLocks/>
              <a:stCxn id="97" idx="6"/>
              <a:endCxn id="6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32">
              <a:extLst>
                <a:ext uri="{FF2B5EF4-FFF2-40B4-BE49-F238E27FC236}">
                  <a16:creationId xmlns:a16="http://schemas.microsoft.com/office/drawing/2014/main" id="{E2663688-7A9A-A355-4285-A6D1D6A625A6}"/>
                </a:ext>
              </a:extLst>
            </p:cNvPr>
            <p:cNvCxnSpPr>
              <a:cxnSpLocks/>
              <a:stCxn id="97" idx="6"/>
              <a:endCxn id="82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33">
              <a:extLst>
                <a:ext uri="{FF2B5EF4-FFF2-40B4-BE49-F238E27FC236}">
                  <a16:creationId xmlns:a16="http://schemas.microsoft.com/office/drawing/2014/main" id="{6B99083F-4968-239E-24BC-FF0F2AF8AB22}"/>
                </a:ext>
              </a:extLst>
            </p:cNvPr>
            <p:cNvCxnSpPr>
              <a:cxnSpLocks/>
              <a:stCxn id="138" idx="6"/>
              <a:endCxn id="6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34">
              <a:extLst>
                <a:ext uri="{FF2B5EF4-FFF2-40B4-BE49-F238E27FC236}">
                  <a16:creationId xmlns:a16="http://schemas.microsoft.com/office/drawing/2014/main" id="{9541A878-BFD2-D9B3-8EEA-5F06AA031F34}"/>
                </a:ext>
              </a:extLst>
            </p:cNvPr>
            <p:cNvCxnSpPr>
              <a:cxnSpLocks/>
              <a:stCxn id="138" idx="6"/>
              <a:endCxn id="82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4" name="Oval 35">
              <a:extLst>
                <a:ext uri="{FF2B5EF4-FFF2-40B4-BE49-F238E27FC236}">
                  <a16:creationId xmlns:a16="http://schemas.microsoft.com/office/drawing/2014/main" id="{65549563-6BD4-11A4-A7E7-5F24A452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2" name="Oval 36">
              <a:extLst>
                <a:ext uri="{FF2B5EF4-FFF2-40B4-BE49-F238E27FC236}">
                  <a16:creationId xmlns:a16="http://schemas.microsoft.com/office/drawing/2014/main" id="{D9556F23-3F58-53B5-948B-44D828FE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9E244431-8290-F635-2432-8079CF38A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F50142B2-AB4D-DCC7-6E92-8BD28F3D5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35647204-A2D8-ACF7-A6C6-B8257F426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0" name="Oval 40">
              <a:extLst>
                <a:ext uri="{FF2B5EF4-FFF2-40B4-BE49-F238E27FC236}">
                  <a16:creationId xmlns:a16="http://schemas.microsoft.com/office/drawing/2014/main" id="{F5FB2657-F16A-02CB-5298-2582C9352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2" name="Straight Connector 41">
              <a:extLst>
                <a:ext uri="{FF2B5EF4-FFF2-40B4-BE49-F238E27FC236}">
                  <a16:creationId xmlns:a16="http://schemas.microsoft.com/office/drawing/2014/main" id="{FADA95EE-D700-C2A2-2833-2E4090C7F3A4}"/>
                </a:ext>
              </a:extLst>
            </p:cNvPr>
            <p:cNvCxnSpPr>
              <a:cxnSpLocks/>
              <a:stCxn id="92" idx="6"/>
              <a:endCxn id="140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5" name="Straight Connector 42">
              <a:extLst>
                <a:ext uri="{FF2B5EF4-FFF2-40B4-BE49-F238E27FC236}">
                  <a16:creationId xmlns:a16="http://schemas.microsoft.com/office/drawing/2014/main" id="{504DB4FE-57C7-900B-0316-A66EFA9F0930}"/>
                </a:ext>
              </a:extLst>
            </p:cNvPr>
            <p:cNvCxnSpPr>
              <a:cxnSpLocks/>
              <a:stCxn id="97" idx="6"/>
              <a:endCxn id="140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43">
              <a:extLst>
                <a:ext uri="{FF2B5EF4-FFF2-40B4-BE49-F238E27FC236}">
                  <a16:creationId xmlns:a16="http://schemas.microsoft.com/office/drawing/2014/main" id="{FF391383-B67E-7BE2-7F8B-DB6F165B937F}"/>
                </a:ext>
              </a:extLst>
            </p:cNvPr>
            <p:cNvCxnSpPr>
              <a:cxnSpLocks/>
              <a:stCxn id="138" idx="6"/>
              <a:endCxn id="140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7" name="Oval 44">
              <a:extLst>
                <a:ext uri="{FF2B5EF4-FFF2-40B4-BE49-F238E27FC236}">
                  <a16:creationId xmlns:a16="http://schemas.microsoft.com/office/drawing/2014/main" id="{430B7B6A-EB77-2CD3-1C13-D1ABC591C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8" name="Oval 45">
              <a:extLst>
                <a:ext uri="{FF2B5EF4-FFF2-40B4-BE49-F238E27FC236}">
                  <a16:creationId xmlns:a16="http://schemas.microsoft.com/office/drawing/2014/main" id="{208497B6-2CDA-3EFB-D110-D2039BCDD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51" name="Straight Connector 46">
              <a:extLst>
                <a:ext uri="{FF2B5EF4-FFF2-40B4-BE49-F238E27FC236}">
                  <a16:creationId xmlns:a16="http://schemas.microsoft.com/office/drawing/2014/main" id="{A119DC33-AEBB-91CA-415B-64444186DF75}"/>
                </a:ext>
              </a:extLst>
            </p:cNvPr>
            <p:cNvCxnSpPr>
              <a:cxnSpLocks/>
              <a:stCxn id="64" idx="6"/>
              <a:endCxn id="147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2" name="Straight Connector 47">
              <a:extLst>
                <a:ext uri="{FF2B5EF4-FFF2-40B4-BE49-F238E27FC236}">
                  <a16:creationId xmlns:a16="http://schemas.microsoft.com/office/drawing/2014/main" id="{96CE3A76-8999-289C-9417-80E2E7122308}"/>
                </a:ext>
              </a:extLst>
            </p:cNvPr>
            <p:cNvCxnSpPr>
              <a:cxnSpLocks/>
              <a:stCxn id="140" idx="6"/>
              <a:endCxn id="147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3" name="Straight Connector 48">
              <a:extLst>
                <a:ext uri="{FF2B5EF4-FFF2-40B4-BE49-F238E27FC236}">
                  <a16:creationId xmlns:a16="http://schemas.microsoft.com/office/drawing/2014/main" id="{61DCED9C-AD64-2747-C050-A29960E101C7}"/>
                </a:ext>
              </a:extLst>
            </p:cNvPr>
            <p:cNvCxnSpPr>
              <a:cxnSpLocks/>
              <a:stCxn id="82" idx="6"/>
              <a:endCxn id="147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4" name="Straight Connector 49">
              <a:extLst>
                <a:ext uri="{FF2B5EF4-FFF2-40B4-BE49-F238E27FC236}">
                  <a16:creationId xmlns:a16="http://schemas.microsoft.com/office/drawing/2014/main" id="{0F2D8450-797C-03F0-E0B0-682B08EA35A1}"/>
                </a:ext>
              </a:extLst>
            </p:cNvPr>
            <p:cNvCxnSpPr>
              <a:cxnSpLocks/>
              <a:stCxn id="64" idx="6"/>
              <a:endCxn id="148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5" name="Straight Connector 50">
              <a:extLst>
                <a:ext uri="{FF2B5EF4-FFF2-40B4-BE49-F238E27FC236}">
                  <a16:creationId xmlns:a16="http://schemas.microsoft.com/office/drawing/2014/main" id="{3D6F25A5-A2FC-0FA3-C1B6-53F2BDD59D48}"/>
                </a:ext>
              </a:extLst>
            </p:cNvPr>
            <p:cNvCxnSpPr>
              <a:cxnSpLocks/>
              <a:stCxn id="140" idx="6"/>
              <a:endCxn id="148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51">
              <a:extLst>
                <a:ext uri="{FF2B5EF4-FFF2-40B4-BE49-F238E27FC236}">
                  <a16:creationId xmlns:a16="http://schemas.microsoft.com/office/drawing/2014/main" id="{23D03A7E-8A3A-FF52-FA62-C22F393440AB}"/>
                </a:ext>
              </a:extLst>
            </p:cNvPr>
            <p:cNvCxnSpPr>
              <a:cxnSpLocks/>
              <a:stCxn id="82" idx="6"/>
              <a:endCxn id="148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33024E3D-AA78-83E6-804F-EDDD0EEB193D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400E4FFD-A974-DD5C-E374-41CAAD71BC8E}"/>
              </a:ext>
            </a:extLst>
          </p:cNvPr>
          <p:cNvSpPr txBox="1"/>
          <p:nvPr/>
        </p:nvSpPr>
        <p:spPr>
          <a:xfrm>
            <a:off x="5286089" y="4030069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161" name="화살표: 오른쪽 160">
            <a:extLst>
              <a:ext uri="{FF2B5EF4-FFF2-40B4-BE49-F238E27FC236}">
                <a16:creationId xmlns:a16="http://schemas.microsoft.com/office/drawing/2014/main" id="{41DAFC55-C263-3D82-2D36-C1C06B27B5C9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B7198D-D8C4-6B5C-FEDC-5C198B31275C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Classification Module : Cut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5DC02E4-72A1-0B8E-D42B-145BA5938305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grpSp>
        <p:nvGrpSpPr>
          <p:cNvPr id="165" name="Group 11">
            <a:extLst>
              <a:ext uri="{FF2B5EF4-FFF2-40B4-BE49-F238E27FC236}">
                <a16:creationId xmlns:a16="http://schemas.microsoft.com/office/drawing/2014/main" id="{6AB9F68F-9DB5-11F9-717C-7E9893F349C2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67" name="Straight Connector 12">
              <a:extLst>
                <a:ext uri="{FF2B5EF4-FFF2-40B4-BE49-F238E27FC236}">
                  <a16:creationId xmlns:a16="http://schemas.microsoft.com/office/drawing/2014/main" id="{9B41608F-66BD-6EA6-8F3B-1350F1B0D96B}"/>
                </a:ext>
              </a:extLst>
            </p:cNvPr>
            <p:cNvCxnSpPr>
              <a:cxnSpLocks/>
              <a:stCxn id="238" idx="6"/>
              <a:endCxn id="25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8" name="Straight Connector 13">
              <a:extLst>
                <a:ext uri="{FF2B5EF4-FFF2-40B4-BE49-F238E27FC236}">
                  <a16:creationId xmlns:a16="http://schemas.microsoft.com/office/drawing/2014/main" id="{5C378AA9-FA03-59CD-6ED4-AADDF4337DD5}"/>
                </a:ext>
              </a:extLst>
            </p:cNvPr>
            <p:cNvCxnSpPr>
              <a:cxnSpLocks/>
              <a:stCxn id="238" idx="6"/>
              <a:endCxn id="25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9" name="Straight Connector 14">
              <a:extLst>
                <a:ext uri="{FF2B5EF4-FFF2-40B4-BE49-F238E27FC236}">
                  <a16:creationId xmlns:a16="http://schemas.microsoft.com/office/drawing/2014/main" id="{2270AED6-8C57-E2DC-A84A-AD8B9183C4B0}"/>
                </a:ext>
              </a:extLst>
            </p:cNvPr>
            <p:cNvCxnSpPr>
              <a:cxnSpLocks/>
              <a:stCxn id="238" idx="6"/>
              <a:endCxn id="25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0" name="Straight Connector 15">
              <a:extLst>
                <a:ext uri="{FF2B5EF4-FFF2-40B4-BE49-F238E27FC236}">
                  <a16:creationId xmlns:a16="http://schemas.microsoft.com/office/drawing/2014/main" id="{B1A3F5C1-4144-8B73-D2D0-FA7C9B46BD9F}"/>
                </a:ext>
              </a:extLst>
            </p:cNvPr>
            <p:cNvCxnSpPr>
              <a:cxnSpLocks/>
              <a:stCxn id="239" idx="6"/>
              <a:endCxn id="25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1" name="Straight Connector 16">
              <a:extLst>
                <a:ext uri="{FF2B5EF4-FFF2-40B4-BE49-F238E27FC236}">
                  <a16:creationId xmlns:a16="http://schemas.microsoft.com/office/drawing/2014/main" id="{B49486D8-B296-5CB4-0EBA-619A36EB5E69}"/>
                </a:ext>
              </a:extLst>
            </p:cNvPr>
            <p:cNvCxnSpPr>
              <a:cxnSpLocks/>
              <a:stCxn id="239" idx="6"/>
              <a:endCxn id="25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3" name="Straight Connector 17">
              <a:extLst>
                <a:ext uri="{FF2B5EF4-FFF2-40B4-BE49-F238E27FC236}">
                  <a16:creationId xmlns:a16="http://schemas.microsoft.com/office/drawing/2014/main" id="{57B6A532-4316-C777-6F0F-02B7DA5D9C27}"/>
                </a:ext>
              </a:extLst>
            </p:cNvPr>
            <p:cNvCxnSpPr>
              <a:cxnSpLocks/>
              <a:stCxn id="239" idx="6"/>
              <a:endCxn id="25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5" name="Straight Connector 18">
              <a:extLst>
                <a:ext uri="{FF2B5EF4-FFF2-40B4-BE49-F238E27FC236}">
                  <a16:creationId xmlns:a16="http://schemas.microsoft.com/office/drawing/2014/main" id="{179FAA57-08E8-04BA-2447-19CDCBB4D85E}"/>
                </a:ext>
              </a:extLst>
            </p:cNvPr>
            <p:cNvCxnSpPr>
              <a:cxnSpLocks/>
              <a:stCxn id="241" idx="6"/>
              <a:endCxn id="25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6" name="Straight Connector 19">
              <a:extLst>
                <a:ext uri="{FF2B5EF4-FFF2-40B4-BE49-F238E27FC236}">
                  <a16:creationId xmlns:a16="http://schemas.microsoft.com/office/drawing/2014/main" id="{365F6B39-598E-B170-EF50-8230F82B4756}"/>
                </a:ext>
              </a:extLst>
            </p:cNvPr>
            <p:cNvCxnSpPr>
              <a:cxnSpLocks/>
              <a:stCxn id="241" idx="6"/>
              <a:endCxn id="25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0" name="Straight Connector 21">
              <a:extLst>
                <a:ext uri="{FF2B5EF4-FFF2-40B4-BE49-F238E27FC236}">
                  <a16:creationId xmlns:a16="http://schemas.microsoft.com/office/drawing/2014/main" id="{15C319BE-7726-E51D-63AB-E49D43CE1D2F}"/>
                </a:ext>
              </a:extLst>
            </p:cNvPr>
            <p:cNvCxnSpPr>
              <a:cxnSpLocks/>
              <a:stCxn id="241" idx="6"/>
              <a:endCxn id="25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5" name="Straight Connector 22">
              <a:extLst>
                <a:ext uri="{FF2B5EF4-FFF2-40B4-BE49-F238E27FC236}">
                  <a16:creationId xmlns:a16="http://schemas.microsoft.com/office/drawing/2014/main" id="{F464624E-297D-84BE-6F6E-D6ADF8358175}"/>
                </a:ext>
              </a:extLst>
            </p:cNvPr>
            <p:cNvCxnSpPr>
              <a:cxnSpLocks/>
              <a:stCxn id="242" idx="6"/>
              <a:endCxn id="25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6" name="Straight Connector 23">
              <a:extLst>
                <a:ext uri="{FF2B5EF4-FFF2-40B4-BE49-F238E27FC236}">
                  <a16:creationId xmlns:a16="http://schemas.microsoft.com/office/drawing/2014/main" id="{14D4288A-2459-DCB8-40FC-EDEC33C07EAD}"/>
                </a:ext>
              </a:extLst>
            </p:cNvPr>
            <p:cNvCxnSpPr>
              <a:cxnSpLocks/>
              <a:stCxn id="242" idx="6"/>
              <a:endCxn id="25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7" name="Straight Connector 24">
              <a:extLst>
                <a:ext uri="{FF2B5EF4-FFF2-40B4-BE49-F238E27FC236}">
                  <a16:creationId xmlns:a16="http://schemas.microsoft.com/office/drawing/2014/main" id="{19388EC4-26DB-7BBA-0306-1027C9D816DE}"/>
                </a:ext>
              </a:extLst>
            </p:cNvPr>
            <p:cNvCxnSpPr>
              <a:cxnSpLocks/>
              <a:stCxn id="242" idx="6"/>
              <a:endCxn id="25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38" name="Oval 25">
              <a:extLst>
                <a:ext uri="{FF2B5EF4-FFF2-40B4-BE49-F238E27FC236}">
                  <a16:creationId xmlns:a16="http://schemas.microsoft.com/office/drawing/2014/main" id="{602D9D00-FD88-1996-2144-7E426C8F4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39" name="Oval 26">
              <a:extLst>
                <a:ext uri="{FF2B5EF4-FFF2-40B4-BE49-F238E27FC236}">
                  <a16:creationId xmlns:a16="http://schemas.microsoft.com/office/drawing/2014/main" id="{9A92835B-216C-5955-797F-7A94A4F2F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41" name="Oval 27">
              <a:extLst>
                <a:ext uri="{FF2B5EF4-FFF2-40B4-BE49-F238E27FC236}">
                  <a16:creationId xmlns:a16="http://schemas.microsoft.com/office/drawing/2014/main" id="{4E15A800-60AB-1568-2491-1FAF64853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42" name="Oval 28">
              <a:extLst>
                <a:ext uri="{FF2B5EF4-FFF2-40B4-BE49-F238E27FC236}">
                  <a16:creationId xmlns:a16="http://schemas.microsoft.com/office/drawing/2014/main" id="{65AAE8D6-13A5-D601-F1B0-649ABE509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43" name="Straight Connector 29">
              <a:extLst>
                <a:ext uri="{FF2B5EF4-FFF2-40B4-BE49-F238E27FC236}">
                  <a16:creationId xmlns:a16="http://schemas.microsoft.com/office/drawing/2014/main" id="{E1FEAAB8-9D6B-51EF-9689-19AF04BF2196}"/>
                </a:ext>
              </a:extLst>
            </p:cNvPr>
            <p:cNvCxnSpPr>
              <a:cxnSpLocks/>
              <a:stCxn id="251" idx="6"/>
              <a:endCxn id="24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30">
              <a:extLst>
                <a:ext uri="{FF2B5EF4-FFF2-40B4-BE49-F238E27FC236}">
                  <a16:creationId xmlns:a16="http://schemas.microsoft.com/office/drawing/2014/main" id="{648BA604-2892-2C05-D7E6-5E6ED15E13F8}"/>
                </a:ext>
              </a:extLst>
            </p:cNvPr>
            <p:cNvCxnSpPr>
              <a:cxnSpLocks/>
              <a:stCxn id="251" idx="6"/>
              <a:endCxn id="25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31">
              <a:extLst>
                <a:ext uri="{FF2B5EF4-FFF2-40B4-BE49-F238E27FC236}">
                  <a16:creationId xmlns:a16="http://schemas.microsoft.com/office/drawing/2014/main" id="{078A0110-BC9D-0024-DE5B-2C5A0AF2F688}"/>
                </a:ext>
              </a:extLst>
            </p:cNvPr>
            <p:cNvCxnSpPr>
              <a:cxnSpLocks/>
              <a:stCxn id="252" idx="6"/>
              <a:endCxn id="24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32">
              <a:extLst>
                <a:ext uri="{FF2B5EF4-FFF2-40B4-BE49-F238E27FC236}">
                  <a16:creationId xmlns:a16="http://schemas.microsoft.com/office/drawing/2014/main" id="{42555469-2E5A-C484-81EF-AD5A0AEA1271}"/>
                </a:ext>
              </a:extLst>
            </p:cNvPr>
            <p:cNvCxnSpPr>
              <a:cxnSpLocks/>
              <a:stCxn id="252" idx="6"/>
              <a:endCxn id="25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33">
              <a:extLst>
                <a:ext uri="{FF2B5EF4-FFF2-40B4-BE49-F238E27FC236}">
                  <a16:creationId xmlns:a16="http://schemas.microsoft.com/office/drawing/2014/main" id="{FFF82952-0FC5-A9D6-F1C1-E6BEFF7756BB}"/>
                </a:ext>
              </a:extLst>
            </p:cNvPr>
            <p:cNvCxnSpPr>
              <a:cxnSpLocks/>
              <a:stCxn id="253" idx="6"/>
              <a:endCxn id="24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34">
              <a:extLst>
                <a:ext uri="{FF2B5EF4-FFF2-40B4-BE49-F238E27FC236}">
                  <a16:creationId xmlns:a16="http://schemas.microsoft.com/office/drawing/2014/main" id="{30D0FFB6-496B-014F-124F-3A1850912B5E}"/>
                </a:ext>
              </a:extLst>
            </p:cNvPr>
            <p:cNvCxnSpPr>
              <a:cxnSpLocks/>
              <a:stCxn id="253" idx="6"/>
              <a:endCxn id="25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49" name="Oval 35">
              <a:extLst>
                <a:ext uri="{FF2B5EF4-FFF2-40B4-BE49-F238E27FC236}">
                  <a16:creationId xmlns:a16="http://schemas.microsoft.com/office/drawing/2014/main" id="{460F1239-DF0A-54E1-538F-F1E3FDCCE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0" name="Oval 36">
              <a:extLst>
                <a:ext uri="{FF2B5EF4-FFF2-40B4-BE49-F238E27FC236}">
                  <a16:creationId xmlns:a16="http://schemas.microsoft.com/office/drawing/2014/main" id="{C717463B-C8CD-0692-A5F4-0C7BD2AA4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1" name="Oval 37">
              <a:extLst>
                <a:ext uri="{FF2B5EF4-FFF2-40B4-BE49-F238E27FC236}">
                  <a16:creationId xmlns:a16="http://schemas.microsoft.com/office/drawing/2014/main" id="{B44A8FBD-5EB1-BFDE-F210-99D3D829A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252" name="Oval 38">
              <a:extLst>
                <a:ext uri="{FF2B5EF4-FFF2-40B4-BE49-F238E27FC236}">
                  <a16:creationId xmlns:a16="http://schemas.microsoft.com/office/drawing/2014/main" id="{516B80FB-FD3F-241E-6C90-397265FF09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3" name="Oval 39">
              <a:extLst>
                <a:ext uri="{FF2B5EF4-FFF2-40B4-BE49-F238E27FC236}">
                  <a16:creationId xmlns:a16="http://schemas.microsoft.com/office/drawing/2014/main" id="{30E62730-9419-DC7F-CDC6-2B9AD288BB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4" name="Oval 40">
              <a:extLst>
                <a:ext uri="{FF2B5EF4-FFF2-40B4-BE49-F238E27FC236}">
                  <a16:creationId xmlns:a16="http://schemas.microsoft.com/office/drawing/2014/main" id="{4CAC82D2-21C0-8E2A-17B7-2D96342CC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55" name="Straight Connector 41">
              <a:extLst>
                <a:ext uri="{FF2B5EF4-FFF2-40B4-BE49-F238E27FC236}">
                  <a16:creationId xmlns:a16="http://schemas.microsoft.com/office/drawing/2014/main" id="{6696374C-68E7-9CBD-6076-E80831AF9382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42">
              <a:extLst>
                <a:ext uri="{FF2B5EF4-FFF2-40B4-BE49-F238E27FC236}">
                  <a16:creationId xmlns:a16="http://schemas.microsoft.com/office/drawing/2014/main" id="{940BF0B4-F78C-6153-5E2C-4B6592AC6BB4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43">
              <a:extLst>
                <a:ext uri="{FF2B5EF4-FFF2-40B4-BE49-F238E27FC236}">
                  <a16:creationId xmlns:a16="http://schemas.microsoft.com/office/drawing/2014/main" id="{8682B518-3A21-31E7-314F-A650A42898B4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58" name="Oval 44">
              <a:extLst>
                <a:ext uri="{FF2B5EF4-FFF2-40B4-BE49-F238E27FC236}">
                  <a16:creationId xmlns:a16="http://schemas.microsoft.com/office/drawing/2014/main" id="{B1C091C7-C842-6214-AB29-A25282826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9" name="Oval 45">
              <a:extLst>
                <a:ext uri="{FF2B5EF4-FFF2-40B4-BE49-F238E27FC236}">
                  <a16:creationId xmlns:a16="http://schemas.microsoft.com/office/drawing/2014/main" id="{BF9F2095-F0D7-78F9-57B9-2F32FBDFF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60" name="Straight Connector 46">
              <a:extLst>
                <a:ext uri="{FF2B5EF4-FFF2-40B4-BE49-F238E27FC236}">
                  <a16:creationId xmlns:a16="http://schemas.microsoft.com/office/drawing/2014/main" id="{AD0CCE2E-7365-153E-BEAA-9AA16752B69A}"/>
                </a:ext>
              </a:extLst>
            </p:cNvPr>
            <p:cNvCxnSpPr>
              <a:cxnSpLocks/>
              <a:stCxn id="249" idx="6"/>
              <a:endCxn id="25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47">
              <a:extLst>
                <a:ext uri="{FF2B5EF4-FFF2-40B4-BE49-F238E27FC236}">
                  <a16:creationId xmlns:a16="http://schemas.microsoft.com/office/drawing/2014/main" id="{C518840A-4ED2-9A54-26E6-E9A575CFD1FB}"/>
                </a:ext>
              </a:extLst>
            </p:cNvPr>
            <p:cNvCxnSpPr>
              <a:cxnSpLocks/>
              <a:stCxn id="254" idx="6"/>
              <a:endCxn id="25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48">
              <a:extLst>
                <a:ext uri="{FF2B5EF4-FFF2-40B4-BE49-F238E27FC236}">
                  <a16:creationId xmlns:a16="http://schemas.microsoft.com/office/drawing/2014/main" id="{F2262182-1EBF-5BB2-AAE0-9501CB1BD778}"/>
                </a:ext>
              </a:extLst>
            </p:cNvPr>
            <p:cNvCxnSpPr>
              <a:cxnSpLocks/>
              <a:stCxn id="250" idx="6"/>
              <a:endCxn id="25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49">
              <a:extLst>
                <a:ext uri="{FF2B5EF4-FFF2-40B4-BE49-F238E27FC236}">
                  <a16:creationId xmlns:a16="http://schemas.microsoft.com/office/drawing/2014/main" id="{2E788561-B76F-1F7D-347F-A7D8FB916F4A}"/>
                </a:ext>
              </a:extLst>
            </p:cNvPr>
            <p:cNvCxnSpPr>
              <a:cxnSpLocks/>
              <a:stCxn id="249" idx="6"/>
              <a:endCxn id="25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50">
              <a:extLst>
                <a:ext uri="{FF2B5EF4-FFF2-40B4-BE49-F238E27FC236}">
                  <a16:creationId xmlns:a16="http://schemas.microsoft.com/office/drawing/2014/main" id="{08FEF326-66FE-B485-A9B0-E28804998D59}"/>
                </a:ext>
              </a:extLst>
            </p:cNvPr>
            <p:cNvCxnSpPr>
              <a:cxnSpLocks/>
              <a:stCxn id="254" idx="6"/>
              <a:endCxn id="25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51">
              <a:extLst>
                <a:ext uri="{FF2B5EF4-FFF2-40B4-BE49-F238E27FC236}">
                  <a16:creationId xmlns:a16="http://schemas.microsoft.com/office/drawing/2014/main" id="{2260D163-921A-ACEA-92C0-D1D0C8DA621D}"/>
                </a:ext>
              </a:extLst>
            </p:cNvPr>
            <p:cNvCxnSpPr>
              <a:cxnSpLocks/>
              <a:stCxn id="250" idx="6"/>
              <a:endCxn id="25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7CA92B6A-4297-81AC-C343-281EC4AC4267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화살표: 오른쪽 266">
            <a:extLst>
              <a:ext uri="{FF2B5EF4-FFF2-40B4-BE49-F238E27FC236}">
                <a16:creationId xmlns:a16="http://schemas.microsoft.com/office/drawing/2014/main" id="{284A3C89-7DCC-B28B-D9D0-E08EBD4DCE5E}"/>
              </a:ext>
            </a:extLst>
          </p:cNvPr>
          <p:cNvSpPr/>
          <p:nvPr/>
        </p:nvSpPr>
        <p:spPr>
          <a:xfrm>
            <a:off x="6846260" y="274108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2F8FA3B4-6C38-347B-3FFB-B7FFCBE97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76025" y="4286541"/>
            <a:ext cx="889491" cy="5960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A5BF03D5-5CFD-6D17-C12A-CBB50CE5E439}"/>
              </a:ext>
            </a:extLst>
          </p:cNvPr>
          <p:cNvSpPr txBox="1"/>
          <p:nvPr/>
        </p:nvSpPr>
        <p:spPr>
          <a:xfrm>
            <a:off x="1083074" y="45294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0" name="그림 269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7D910ED5-268E-5ECE-EFCF-D2B9CEA31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6" y="4293120"/>
            <a:ext cx="880217" cy="624909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9F1C381A-BA18-3648-4B0E-DBE79ABAF625}"/>
              </a:ext>
            </a:extLst>
          </p:cNvPr>
          <p:cNvSpPr txBox="1"/>
          <p:nvPr/>
        </p:nvSpPr>
        <p:spPr>
          <a:xfrm>
            <a:off x="1972565" y="45153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2" name="그림 271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E066EE8E-C71B-CDD9-4254-A81D0270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" y="4852553"/>
            <a:ext cx="895783" cy="545067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70969529-5DF8-2C83-6E7C-78B34BA2EA6B}"/>
              </a:ext>
            </a:extLst>
          </p:cNvPr>
          <p:cNvSpPr txBox="1"/>
          <p:nvPr/>
        </p:nvSpPr>
        <p:spPr>
          <a:xfrm>
            <a:off x="1085964" y="509356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4" name="그림 27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7B79238F-7E61-8630-E604-E4AD79E8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4845403"/>
            <a:ext cx="877618" cy="552217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5967709D-F13E-CE36-B7DA-18D78F3C5B9F}"/>
              </a:ext>
            </a:extLst>
          </p:cNvPr>
          <p:cNvSpPr txBox="1"/>
          <p:nvPr/>
        </p:nvSpPr>
        <p:spPr>
          <a:xfrm>
            <a:off x="1976365" y="509582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0D8FA5B4-44A0-3132-14B8-139103BF2368}"/>
              </a:ext>
            </a:extLst>
          </p:cNvPr>
          <p:cNvSpPr/>
          <p:nvPr/>
        </p:nvSpPr>
        <p:spPr>
          <a:xfrm>
            <a:off x="5296707" y="4469056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76887848-FC1F-2C26-A89D-55978EFCF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295585" y="4465256"/>
            <a:ext cx="376805" cy="941860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4F4C5D69-83E5-82F6-AA76-86317805B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672390" y="4465256"/>
            <a:ext cx="444500" cy="941860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B41D0978-D2BD-29F9-3801-5B95EAD8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116890" y="4465256"/>
            <a:ext cx="244215" cy="339556"/>
          </a:xfrm>
          <a:prstGeom prst="rect">
            <a:avLst/>
          </a:prstGeom>
        </p:spPr>
      </p:pic>
      <p:pic>
        <p:nvPicPr>
          <p:cNvPr id="280" name="그림 279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CB423F48-4E18-A5C5-A873-2B55947CF0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19779" y="4795695"/>
            <a:ext cx="529217" cy="619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09042-9743-4154-7B9C-B30E524D420C}"/>
              </a:ext>
            </a:extLst>
          </p:cNvPr>
          <p:cNvSpPr txBox="1"/>
          <p:nvPr/>
        </p:nvSpPr>
        <p:spPr>
          <a:xfrm>
            <a:off x="5175773" y="5544631"/>
            <a:ext cx="179784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Object Resize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cs typeface="Times New Roman" panose="02020603050405020304" pitchFamily="18" charset="0"/>
              </a:rPr>
              <a:t>Patch Algorithm</a:t>
            </a:r>
          </a:p>
        </p:txBody>
      </p:sp>
    </p:spTree>
    <p:extLst>
      <p:ext uri="{BB962C8B-B14F-4D97-AF65-F5344CB8AC3E}">
        <p14:creationId xmlns:p14="http://schemas.microsoft.com/office/powerpoint/2010/main" val="2018993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Goal : Find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merge-canvas size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combination according to deadline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041E74-FB2B-354F-2E4A-4FFA11D2015F}"/>
              </a:ext>
            </a:extLst>
          </p:cNvPr>
          <p:cNvSpPr/>
          <p:nvPr/>
        </p:nvSpPr>
        <p:spPr>
          <a:xfrm>
            <a:off x="5169611" y="2391307"/>
            <a:ext cx="3400870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B803C9-0BC4-ECD8-CE30-15827B6CBD01}"/>
              </a:ext>
            </a:extLst>
          </p:cNvPr>
          <p:cNvSpPr/>
          <p:nvPr/>
        </p:nvSpPr>
        <p:spPr>
          <a:xfrm>
            <a:off x="534411" y="2384859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E2EF9-CE11-D851-DDAD-E1B1625312AF}"/>
              </a:ext>
            </a:extLst>
          </p:cNvPr>
          <p:cNvSpPr txBox="1"/>
          <p:nvPr/>
        </p:nvSpPr>
        <p:spPr>
          <a:xfrm>
            <a:off x="849470" y="3818587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5CE816D0-3795-1457-D8F6-9F0E9ED56653}"/>
              </a:ext>
            </a:extLst>
          </p:cNvPr>
          <p:cNvGrpSpPr/>
          <p:nvPr/>
        </p:nvGrpSpPr>
        <p:grpSpPr>
          <a:xfrm>
            <a:off x="2973296" y="2937250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CF6E11F5-12A0-7E2C-FD20-182A159CF161}"/>
                </a:ext>
              </a:extLst>
            </p:cNvPr>
            <p:cNvCxnSpPr>
              <a:cxnSpLocks/>
              <a:stCxn id="27" idx="6"/>
              <a:endCxn id="3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38A794D8-EE6F-748D-EE07-EB5F9DE1E0D2}"/>
                </a:ext>
              </a:extLst>
            </p:cNvPr>
            <p:cNvCxnSpPr>
              <a:cxnSpLocks/>
              <a:stCxn id="27" idx="6"/>
              <a:endCxn id="4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4">
              <a:extLst>
                <a:ext uri="{FF2B5EF4-FFF2-40B4-BE49-F238E27FC236}">
                  <a16:creationId xmlns:a16="http://schemas.microsoft.com/office/drawing/2014/main" id="{BF17F9AC-A0EE-85B5-EBE8-9367DF14872F}"/>
                </a:ext>
              </a:extLst>
            </p:cNvPr>
            <p:cNvCxnSpPr>
              <a:cxnSpLocks/>
              <a:stCxn id="27" idx="6"/>
              <a:endCxn id="4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5">
              <a:extLst>
                <a:ext uri="{FF2B5EF4-FFF2-40B4-BE49-F238E27FC236}">
                  <a16:creationId xmlns:a16="http://schemas.microsoft.com/office/drawing/2014/main" id="{9E6083C7-CC11-D650-AAB1-2B234AED677D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6C51FA38-D438-5C5A-09A5-0A785B160EC9}"/>
                </a:ext>
              </a:extLst>
            </p:cNvPr>
            <p:cNvCxnSpPr>
              <a:cxnSpLocks/>
              <a:stCxn id="28" idx="6"/>
              <a:endCxn id="4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7">
              <a:extLst>
                <a:ext uri="{FF2B5EF4-FFF2-40B4-BE49-F238E27FC236}">
                  <a16:creationId xmlns:a16="http://schemas.microsoft.com/office/drawing/2014/main" id="{30237974-E742-AE7D-D234-66BDC66FC4CE}"/>
                </a:ext>
              </a:extLst>
            </p:cNvPr>
            <p:cNvCxnSpPr>
              <a:cxnSpLocks/>
              <a:stCxn id="28" idx="6"/>
              <a:endCxn id="4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18">
              <a:extLst>
                <a:ext uri="{FF2B5EF4-FFF2-40B4-BE49-F238E27FC236}">
                  <a16:creationId xmlns:a16="http://schemas.microsoft.com/office/drawing/2014/main" id="{D897C835-D78E-60F7-62F5-22D03452E50C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6D685A25-D14A-A906-1BAF-AB6B23D6D39B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2214BC0-BB98-BCB5-7B2A-3DAB1C0DE17D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2">
              <a:extLst>
                <a:ext uri="{FF2B5EF4-FFF2-40B4-BE49-F238E27FC236}">
                  <a16:creationId xmlns:a16="http://schemas.microsoft.com/office/drawing/2014/main" id="{33F2255D-3D93-9443-0804-F452BFF8D665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3">
              <a:extLst>
                <a:ext uri="{FF2B5EF4-FFF2-40B4-BE49-F238E27FC236}">
                  <a16:creationId xmlns:a16="http://schemas.microsoft.com/office/drawing/2014/main" id="{621E52C7-09EA-740D-E74F-9A9519EAC5D5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4">
              <a:extLst>
                <a:ext uri="{FF2B5EF4-FFF2-40B4-BE49-F238E27FC236}">
                  <a16:creationId xmlns:a16="http://schemas.microsoft.com/office/drawing/2014/main" id="{3954EE97-7CCE-C80B-4426-AC37E216370E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B54E031E-FC3C-5794-9FC2-2088B07B0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313BD41-40DF-984D-07A1-E0EAA66F6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AAC8924B-2882-8B74-A113-EDF91A306E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BB443E02-2463-3AFF-D693-086B37B832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D8B71915-6DFC-C329-AFDA-C3866715E1D5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0">
              <a:extLst>
                <a:ext uri="{FF2B5EF4-FFF2-40B4-BE49-F238E27FC236}">
                  <a16:creationId xmlns:a16="http://schemas.microsoft.com/office/drawing/2014/main" id="{8904132A-FCA2-0E0B-378A-6801F21C542C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9E5ECE17-D510-4867-ABB6-3DA576C838D9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2">
              <a:extLst>
                <a:ext uri="{FF2B5EF4-FFF2-40B4-BE49-F238E27FC236}">
                  <a16:creationId xmlns:a16="http://schemas.microsoft.com/office/drawing/2014/main" id="{68457886-31C8-6ED4-F429-9FC747E16E69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E4340775-6E45-9C97-57D3-CEC5FF9CEB4F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1265596C-94D8-EAD9-E9A1-08A2CA83872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ADDD2053-94F9-CF11-06F6-F2E09968E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295D5127-407E-2283-3A34-E16AC5B7E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941EE8F6-096C-4796-95B2-B7A82BE6E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4054034A-9224-6340-4325-EDAC1296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DD6154C2-A168-F5C2-4F73-0CD92A982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FB4BC9E3-78C7-E268-0D9B-6155F5FA3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3" name="Straight Connector 41">
              <a:extLst>
                <a:ext uri="{FF2B5EF4-FFF2-40B4-BE49-F238E27FC236}">
                  <a16:creationId xmlns:a16="http://schemas.microsoft.com/office/drawing/2014/main" id="{487EEB6E-B788-1214-7910-05E124731171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2">
              <a:extLst>
                <a:ext uri="{FF2B5EF4-FFF2-40B4-BE49-F238E27FC236}">
                  <a16:creationId xmlns:a16="http://schemas.microsoft.com/office/drawing/2014/main" id="{7FFBE7E1-AA12-F52F-1DCF-489CD7B67D60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3">
              <a:extLst>
                <a:ext uri="{FF2B5EF4-FFF2-40B4-BE49-F238E27FC236}">
                  <a16:creationId xmlns:a16="http://schemas.microsoft.com/office/drawing/2014/main" id="{FDFB7384-48AA-F7E2-5507-679A0BD64348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655E21DD-9A50-E39B-53AA-C37E8E6459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734F21C6-7241-A30A-65B5-88CE35FF1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8" name="Straight Connector 46">
              <a:extLst>
                <a:ext uri="{FF2B5EF4-FFF2-40B4-BE49-F238E27FC236}">
                  <a16:creationId xmlns:a16="http://schemas.microsoft.com/office/drawing/2014/main" id="{624F3304-B2A8-B478-54DA-56E9B0E98DED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7">
              <a:extLst>
                <a:ext uri="{FF2B5EF4-FFF2-40B4-BE49-F238E27FC236}">
                  <a16:creationId xmlns:a16="http://schemas.microsoft.com/office/drawing/2014/main" id="{AADC821B-41A1-3D8B-F9C6-3B3EA0C224DF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8">
              <a:extLst>
                <a:ext uri="{FF2B5EF4-FFF2-40B4-BE49-F238E27FC236}">
                  <a16:creationId xmlns:a16="http://schemas.microsoft.com/office/drawing/2014/main" id="{94B6F895-810D-724A-1EAC-8FE778CD448F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49">
              <a:extLst>
                <a:ext uri="{FF2B5EF4-FFF2-40B4-BE49-F238E27FC236}">
                  <a16:creationId xmlns:a16="http://schemas.microsoft.com/office/drawing/2014/main" id="{86CBCBD3-C2AA-F661-0B67-0EA378D32D50}"/>
                </a:ext>
              </a:extLst>
            </p:cNvPr>
            <p:cNvCxnSpPr>
              <a:cxnSpLocks/>
              <a:stCxn id="37" idx="6"/>
              <a:endCxn id="4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0">
              <a:extLst>
                <a:ext uri="{FF2B5EF4-FFF2-40B4-BE49-F238E27FC236}">
                  <a16:creationId xmlns:a16="http://schemas.microsoft.com/office/drawing/2014/main" id="{A66047AD-8725-68A6-B1DC-BB4F1DE22AC6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1">
              <a:extLst>
                <a:ext uri="{FF2B5EF4-FFF2-40B4-BE49-F238E27FC236}">
                  <a16:creationId xmlns:a16="http://schemas.microsoft.com/office/drawing/2014/main" id="{B7F6AC67-48D4-CFA0-FDCA-A60805EDDC4D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1CB10BE-893B-B057-A0BC-95074EC5DB13}"/>
              </a:ext>
            </a:extLst>
          </p:cNvPr>
          <p:cNvCxnSpPr>
            <a:cxnSpLocks/>
          </p:cNvCxnSpPr>
          <p:nvPr/>
        </p:nvCxnSpPr>
        <p:spPr>
          <a:xfrm>
            <a:off x="2556998" y="3328719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744B7F-C433-B4CC-10F3-1C4BD4B4823D}"/>
              </a:ext>
            </a:extLst>
          </p:cNvPr>
          <p:cNvSpPr txBox="1"/>
          <p:nvPr/>
        </p:nvSpPr>
        <p:spPr>
          <a:xfrm>
            <a:off x="5350941" y="3814988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Patched Canvas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FEF1D81-2FCD-190E-0844-F84AF007BF28}"/>
              </a:ext>
            </a:extLst>
          </p:cNvPr>
          <p:cNvSpPr/>
          <p:nvPr/>
        </p:nvSpPr>
        <p:spPr>
          <a:xfrm>
            <a:off x="4453506" y="304678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10F0C-D30B-2874-60AD-40D0D7F2FAE5}"/>
              </a:ext>
            </a:extLst>
          </p:cNvPr>
          <p:cNvSpPr txBox="1"/>
          <p:nvPr/>
        </p:nvSpPr>
        <p:spPr>
          <a:xfrm>
            <a:off x="5641122" y="2154775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Classification Module : Cut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550E8B-442F-7D35-4294-545A0637AE4D}"/>
              </a:ext>
            </a:extLst>
          </p:cNvPr>
          <p:cNvSpPr txBox="1"/>
          <p:nvPr/>
        </p:nvSpPr>
        <p:spPr>
          <a:xfrm>
            <a:off x="1128801" y="2129640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grpSp>
        <p:nvGrpSpPr>
          <p:cNvPr id="61" name="Group 11">
            <a:extLst>
              <a:ext uri="{FF2B5EF4-FFF2-40B4-BE49-F238E27FC236}">
                <a16:creationId xmlns:a16="http://schemas.microsoft.com/office/drawing/2014/main" id="{B7038A1B-3DA8-7952-B2B1-395ED9DB7FE5}"/>
              </a:ext>
            </a:extLst>
          </p:cNvPr>
          <p:cNvGrpSpPr/>
          <p:nvPr/>
        </p:nvGrpSpPr>
        <p:grpSpPr>
          <a:xfrm>
            <a:off x="7250966" y="3000153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62" name="Straight Connector 12">
              <a:extLst>
                <a:ext uri="{FF2B5EF4-FFF2-40B4-BE49-F238E27FC236}">
                  <a16:creationId xmlns:a16="http://schemas.microsoft.com/office/drawing/2014/main" id="{A9BECB5A-1CC3-7DB8-51DF-B5C8EB675EFF}"/>
                </a:ext>
              </a:extLst>
            </p:cNvPr>
            <p:cNvCxnSpPr>
              <a:cxnSpLocks/>
              <a:stCxn id="74" idx="6"/>
              <a:endCxn id="86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13">
              <a:extLst>
                <a:ext uri="{FF2B5EF4-FFF2-40B4-BE49-F238E27FC236}">
                  <a16:creationId xmlns:a16="http://schemas.microsoft.com/office/drawing/2014/main" id="{79DCBC21-3E5A-C972-A4BC-F46B00F55803}"/>
                </a:ext>
              </a:extLst>
            </p:cNvPr>
            <p:cNvCxnSpPr>
              <a:cxnSpLocks/>
              <a:stCxn id="74" idx="6"/>
              <a:endCxn id="8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14">
              <a:extLst>
                <a:ext uri="{FF2B5EF4-FFF2-40B4-BE49-F238E27FC236}">
                  <a16:creationId xmlns:a16="http://schemas.microsoft.com/office/drawing/2014/main" id="{FF084CF9-3BD0-3BCB-9AF7-D5C7CDA29036}"/>
                </a:ext>
              </a:extLst>
            </p:cNvPr>
            <p:cNvCxnSpPr>
              <a:cxnSpLocks/>
              <a:stCxn id="74" idx="6"/>
              <a:endCxn id="8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15">
              <a:extLst>
                <a:ext uri="{FF2B5EF4-FFF2-40B4-BE49-F238E27FC236}">
                  <a16:creationId xmlns:a16="http://schemas.microsoft.com/office/drawing/2014/main" id="{E80EEF69-9517-B0E0-F966-4B832806A8EE}"/>
                </a:ext>
              </a:extLst>
            </p:cNvPr>
            <p:cNvCxnSpPr>
              <a:cxnSpLocks/>
              <a:stCxn id="75" idx="6"/>
              <a:endCxn id="86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16">
              <a:extLst>
                <a:ext uri="{FF2B5EF4-FFF2-40B4-BE49-F238E27FC236}">
                  <a16:creationId xmlns:a16="http://schemas.microsoft.com/office/drawing/2014/main" id="{31FC6C9A-73BD-580B-FED6-BFF0B6401E6B}"/>
                </a:ext>
              </a:extLst>
            </p:cNvPr>
            <p:cNvCxnSpPr>
              <a:cxnSpLocks/>
              <a:stCxn id="75" idx="6"/>
              <a:endCxn id="8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17">
              <a:extLst>
                <a:ext uri="{FF2B5EF4-FFF2-40B4-BE49-F238E27FC236}">
                  <a16:creationId xmlns:a16="http://schemas.microsoft.com/office/drawing/2014/main" id="{49BC5180-3011-BABB-2D7D-D2925FDA50C3}"/>
                </a:ext>
              </a:extLst>
            </p:cNvPr>
            <p:cNvCxnSpPr>
              <a:cxnSpLocks/>
              <a:stCxn id="75" idx="6"/>
              <a:endCxn id="8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18">
              <a:extLst>
                <a:ext uri="{FF2B5EF4-FFF2-40B4-BE49-F238E27FC236}">
                  <a16:creationId xmlns:a16="http://schemas.microsoft.com/office/drawing/2014/main" id="{3B863DC9-9DA1-5434-8068-7C58F1FB79DC}"/>
                </a:ext>
              </a:extLst>
            </p:cNvPr>
            <p:cNvCxnSpPr>
              <a:cxnSpLocks/>
              <a:stCxn id="76" idx="6"/>
              <a:endCxn id="86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19">
              <a:extLst>
                <a:ext uri="{FF2B5EF4-FFF2-40B4-BE49-F238E27FC236}">
                  <a16:creationId xmlns:a16="http://schemas.microsoft.com/office/drawing/2014/main" id="{2BBFC7AC-5CC0-D486-E68C-2DC500C34F55}"/>
                </a:ext>
              </a:extLst>
            </p:cNvPr>
            <p:cNvCxnSpPr>
              <a:cxnSpLocks/>
              <a:stCxn id="76" idx="6"/>
              <a:endCxn id="8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21">
              <a:extLst>
                <a:ext uri="{FF2B5EF4-FFF2-40B4-BE49-F238E27FC236}">
                  <a16:creationId xmlns:a16="http://schemas.microsoft.com/office/drawing/2014/main" id="{2F191AC8-6439-8E17-3D93-1C0AB3D91B7B}"/>
                </a:ext>
              </a:extLst>
            </p:cNvPr>
            <p:cNvCxnSpPr>
              <a:cxnSpLocks/>
              <a:stCxn id="76" idx="6"/>
              <a:endCxn id="8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22">
              <a:extLst>
                <a:ext uri="{FF2B5EF4-FFF2-40B4-BE49-F238E27FC236}">
                  <a16:creationId xmlns:a16="http://schemas.microsoft.com/office/drawing/2014/main" id="{A92BC34F-ACA7-4D4B-30F4-F1C7B5D28E3D}"/>
                </a:ext>
              </a:extLst>
            </p:cNvPr>
            <p:cNvCxnSpPr>
              <a:cxnSpLocks/>
              <a:stCxn id="77" idx="6"/>
              <a:endCxn id="86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23">
              <a:extLst>
                <a:ext uri="{FF2B5EF4-FFF2-40B4-BE49-F238E27FC236}">
                  <a16:creationId xmlns:a16="http://schemas.microsoft.com/office/drawing/2014/main" id="{1AA88106-E0C2-D803-E887-939D5C02B9CA}"/>
                </a:ext>
              </a:extLst>
            </p:cNvPr>
            <p:cNvCxnSpPr>
              <a:cxnSpLocks/>
              <a:stCxn id="77" idx="6"/>
              <a:endCxn id="8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24">
              <a:extLst>
                <a:ext uri="{FF2B5EF4-FFF2-40B4-BE49-F238E27FC236}">
                  <a16:creationId xmlns:a16="http://schemas.microsoft.com/office/drawing/2014/main" id="{75DD3210-B6FB-8C26-2427-595CA8A3DED6}"/>
                </a:ext>
              </a:extLst>
            </p:cNvPr>
            <p:cNvCxnSpPr>
              <a:cxnSpLocks/>
              <a:stCxn id="77" idx="6"/>
              <a:endCxn id="8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4" name="Oval 25">
              <a:extLst>
                <a:ext uri="{FF2B5EF4-FFF2-40B4-BE49-F238E27FC236}">
                  <a16:creationId xmlns:a16="http://schemas.microsoft.com/office/drawing/2014/main" id="{0D8A2B69-5EA8-80D5-6706-2EB4E4064B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5" name="Oval 26">
              <a:extLst>
                <a:ext uri="{FF2B5EF4-FFF2-40B4-BE49-F238E27FC236}">
                  <a16:creationId xmlns:a16="http://schemas.microsoft.com/office/drawing/2014/main" id="{230392A2-2BFA-E85C-0042-6273EFFD1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6" name="Oval 27">
              <a:extLst>
                <a:ext uri="{FF2B5EF4-FFF2-40B4-BE49-F238E27FC236}">
                  <a16:creationId xmlns:a16="http://schemas.microsoft.com/office/drawing/2014/main" id="{9C695194-90B9-0688-CE66-34F0FBCB07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7" name="Oval 28">
              <a:extLst>
                <a:ext uri="{FF2B5EF4-FFF2-40B4-BE49-F238E27FC236}">
                  <a16:creationId xmlns:a16="http://schemas.microsoft.com/office/drawing/2014/main" id="{B2E3F28B-F9EC-09F1-5B34-ECC88CA81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8" name="Straight Connector 29">
              <a:extLst>
                <a:ext uri="{FF2B5EF4-FFF2-40B4-BE49-F238E27FC236}">
                  <a16:creationId xmlns:a16="http://schemas.microsoft.com/office/drawing/2014/main" id="{5D001491-2122-49BA-EB8C-5F6632602C1A}"/>
                </a:ext>
              </a:extLst>
            </p:cNvPr>
            <p:cNvCxnSpPr>
              <a:cxnSpLocks/>
              <a:stCxn id="86" idx="6"/>
              <a:endCxn id="8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30">
              <a:extLst>
                <a:ext uri="{FF2B5EF4-FFF2-40B4-BE49-F238E27FC236}">
                  <a16:creationId xmlns:a16="http://schemas.microsoft.com/office/drawing/2014/main" id="{EE401D11-DD3C-3842-39F2-40823BA87DE2}"/>
                </a:ext>
              </a:extLst>
            </p:cNvPr>
            <p:cNvCxnSpPr>
              <a:cxnSpLocks/>
              <a:stCxn id="86" idx="6"/>
              <a:endCxn id="85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31">
              <a:extLst>
                <a:ext uri="{FF2B5EF4-FFF2-40B4-BE49-F238E27FC236}">
                  <a16:creationId xmlns:a16="http://schemas.microsoft.com/office/drawing/2014/main" id="{A220AFC7-C8B4-D05E-065B-0E49134EA1F4}"/>
                </a:ext>
              </a:extLst>
            </p:cNvPr>
            <p:cNvCxnSpPr>
              <a:cxnSpLocks/>
              <a:stCxn id="87" idx="6"/>
              <a:endCxn id="8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32">
              <a:extLst>
                <a:ext uri="{FF2B5EF4-FFF2-40B4-BE49-F238E27FC236}">
                  <a16:creationId xmlns:a16="http://schemas.microsoft.com/office/drawing/2014/main" id="{BBEF86D0-935B-3F7D-60C2-672D096AE83F}"/>
                </a:ext>
              </a:extLst>
            </p:cNvPr>
            <p:cNvCxnSpPr>
              <a:cxnSpLocks/>
              <a:stCxn id="87" idx="6"/>
              <a:endCxn id="85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33">
              <a:extLst>
                <a:ext uri="{FF2B5EF4-FFF2-40B4-BE49-F238E27FC236}">
                  <a16:creationId xmlns:a16="http://schemas.microsoft.com/office/drawing/2014/main" id="{F4334A88-B619-3E2A-1A7E-E7274047B7BF}"/>
                </a:ext>
              </a:extLst>
            </p:cNvPr>
            <p:cNvCxnSpPr>
              <a:cxnSpLocks/>
              <a:stCxn id="88" idx="6"/>
              <a:endCxn id="8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34">
              <a:extLst>
                <a:ext uri="{FF2B5EF4-FFF2-40B4-BE49-F238E27FC236}">
                  <a16:creationId xmlns:a16="http://schemas.microsoft.com/office/drawing/2014/main" id="{6927198F-6A78-36AA-969F-FBB08D0A582C}"/>
                </a:ext>
              </a:extLst>
            </p:cNvPr>
            <p:cNvCxnSpPr>
              <a:cxnSpLocks/>
              <a:stCxn id="88" idx="6"/>
              <a:endCxn id="85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84" name="Oval 35">
              <a:extLst>
                <a:ext uri="{FF2B5EF4-FFF2-40B4-BE49-F238E27FC236}">
                  <a16:creationId xmlns:a16="http://schemas.microsoft.com/office/drawing/2014/main" id="{9C315752-644B-87E8-C2CB-9107858CF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5" name="Oval 36">
              <a:extLst>
                <a:ext uri="{FF2B5EF4-FFF2-40B4-BE49-F238E27FC236}">
                  <a16:creationId xmlns:a16="http://schemas.microsoft.com/office/drawing/2014/main" id="{7A0FE9B4-CD6F-5B65-C298-84779D0D1C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6" name="Oval 37">
              <a:extLst>
                <a:ext uri="{FF2B5EF4-FFF2-40B4-BE49-F238E27FC236}">
                  <a16:creationId xmlns:a16="http://schemas.microsoft.com/office/drawing/2014/main" id="{7E3B5498-D3DE-1324-EAB4-ED7C8B8FC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87" name="Oval 38">
              <a:extLst>
                <a:ext uri="{FF2B5EF4-FFF2-40B4-BE49-F238E27FC236}">
                  <a16:creationId xmlns:a16="http://schemas.microsoft.com/office/drawing/2014/main" id="{25EE453F-26B6-9E41-FDA9-BFD62FCF3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8" name="Oval 39">
              <a:extLst>
                <a:ext uri="{FF2B5EF4-FFF2-40B4-BE49-F238E27FC236}">
                  <a16:creationId xmlns:a16="http://schemas.microsoft.com/office/drawing/2014/main" id="{3859684A-579E-3227-246D-3E9360D98F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9" name="Oval 40">
              <a:extLst>
                <a:ext uri="{FF2B5EF4-FFF2-40B4-BE49-F238E27FC236}">
                  <a16:creationId xmlns:a16="http://schemas.microsoft.com/office/drawing/2014/main" id="{83D1D42D-4178-FA10-3E8D-3B9C65A56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0" name="Straight Connector 41">
              <a:extLst>
                <a:ext uri="{FF2B5EF4-FFF2-40B4-BE49-F238E27FC236}">
                  <a16:creationId xmlns:a16="http://schemas.microsoft.com/office/drawing/2014/main" id="{887D54A6-1024-B525-EF13-E9A592F82B79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42">
              <a:extLst>
                <a:ext uri="{FF2B5EF4-FFF2-40B4-BE49-F238E27FC236}">
                  <a16:creationId xmlns:a16="http://schemas.microsoft.com/office/drawing/2014/main" id="{2A646926-3770-68F9-3ADC-B43971DF6DE8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2" name="Straight Connector 43">
              <a:extLst>
                <a:ext uri="{FF2B5EF4-FFF2-40B4-BE49-F238E27FC236}">
                  <a16:creationId xmlns:a16="http://schemas.microsoft.com/office/drawing/2014/main" id="{BDF66CF3-7634-33E9-DC55-50E56E93BFDC}"/>
                </a:ext>
              </a:extLst>
            </p:cNvPr>
            <p:cNvCxnSpPr>
              <a:cxnSpLocks/>
              <a:stCxn id="88" idx="6"/>
              <a:endCxn id="89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3" name="Oval 44">
              <a:extLst>
                <a:ext uri="{FF2B5EF4-FFF2-40B4-BE49-F238E27FC236}">
                  <a16:creationId xmlns:a16="http://schemas.microsoft.com/office/drawing/2014/main" id="{3E081323-DF32-E224-9420-62DDA863D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4" name="Oval 45">
              <a:extLst>
                <a:ext uri="{FF2B5EF4-FFF2-40B4-BE49-F238E27FC236}">
                  <a16:creationId xmlns:a16="http://schemas.microsoft.com/office/drawing/2014/main" id="{12E61E15-EE19-BA6D-DEEA-613E68F62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5" name="Straight Connector 46">
              <a:extLst>
                <a:ext uri="{FF2B5EF4-FFF2-40B4-BE49-F238E27FC236}">
                  <a16:creationId xmlns:a16="http://schemas.microsoft.com/office/drawing/2014/main" id="{0BDB0506-F0CF-5E9A-A6B5-1D00D9BEF9E7}"/>
                </a:ext>
              </a:extLst>
            </p:cNvPr>
            <p:cNvCxnSpPr>
              <a:cxnSpLocks/>
              <a:stCxn id="84" idx="6"/>
              <a:endCxn id="93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6" name="Straight Connector 47">
              <a:extLst>
                <a:ext uri="{FF2B5EF4-FFF2-40B4-BE49-F238E27FC236}">
                  <a16:creationId xmlns:a16="http://schemas.microsoft.com/office/drawing/2014/main" id="{A55059D9-1030-9420-2081-8394A0F042B3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7" name="Straight Connector 48">
              <a:extLst>
                <a:ext uri="{FF2B5EF4-FFF2-40B4-BE49-F238E27FC236}">
                  <a16:creationId xmlns:a16="http://schemas.microsoft.com/office/drawing/2014/main" id="{44C422F0-0095-C540-B530-EC91D15DAFF7}"/>
                </a:ext>
              </a:extLst>
            </p:cNvPr>
            <p:cNvCxnSpPr>
              <a:cxnSpLocks/>
              <a:stCxn id="85" idx="6"/>
              <a:endCxn id="93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8" name="Straight Connector 49">
              <a:extLst>
                <a:ext uri="{FF2B5EF4-FFF2-40B4-BE49-F238E27FC236}">
                  <a16:creationId xmlns:a16="http://schemas.microsoft.com/office/drawing/2014/main" id="{502EC5FE-7A2C-E4F5-0AFE-A2B0D4558635}"/>
                </a:ext>
              </a:extLst>
            </p:cNvPr>
            <p:cNvCxnSpPr>
              <a:cxnSpLocks/>
              <a:stCxn id="84" idx="6"/>
              <a:endCxn id="94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9" name="Straight Connector 50">
              <a:extLst>
                <a:ext uri="{FF2B5EF4-FFF2-40B4-BE49-F238E27FC236}">
                  <a16:creationId xmlns:a16="http://schemas.microsoft.com/office/drawing/2014/main" id="{046AC980-FEBA-BEC5-5B31-12062D0E09AD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0" name="Straight Connector 51">
              <a:extLst>
                <a:ext uri="{FF2B5EF4-FFF2-40B4-BE49-F238E27FC236}">
                  <a16:creationId xmlns:a16="http://schemas.microsoft.com/office/drawing/2014/main" id="{0D0B948F-96E1-42E3-7EAA-01F96A67FA4A}"/>
                </a:ext>
              </a:extLst>
            </p:cNvPr>
            <p:cNvCxnSpPr>
              <a:cxnSpLocks/>
              <a:stCxn id="85" idx="6"/>
              <a:endCxn id="94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798BE3F-2CB2-CA77-A361-DE8D77C1EC3B}"/>
              </a:ext>
            </a:extLst>
          </p:cNvPr>
          <p:cNvCxnSpPr>
            <a:cxnSpLocks/>
          </p:cNvCxnSpPr>
          <p:nvPr/>
        </p:nvCxnSpPr>
        <p:spPr>
          <a:xfrm>
            <a:off x="6870046" y="3354365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60FE2FCD-284D-8BC5-AE4D-07A8BB226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692261" y="2746514"/>
            <a:ext cx="877054" cy="58951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98B1668-A64F-114D-5887-B9A63AC3BE35}"/>
              </a:ext>
            </a:extLst>
          </p:cNvPr>
          <p:cNvSpPr txBox="1"/>
          <p:nvPr/>
        </p:nvSpPr>
        <p:spPr>
          <a:xfrm>
            <a:off x="986873" y="2982832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4" name="그림 103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E779AB79-F464-C3C2-7067-84D3E5DC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35" y="2746515"/>
            <a:ext cx="873973" cy="62490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05CEDBA-BD0D-56CE-71DB-F1140CA75043}"/>
              </a:ext>
            </a:extLst>
          </p:cNvPr>
          <p:cNvSpPr txBox="1"/>
          <p:nvPr/>
        </p:nvSpPr>
        <p:spPr>
          <a:xfrm>
            <a:off x="1876364" y="2968719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6" name="그림 105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4BA84D4A-AD33-EF85-BD4D-411DE7FD4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1" y="3305948"/>
            <a:ext cx="876626" cy="54506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DE5D8FA-D3B1-D995-7556-9FBEB567374C}"/>
              </a:ext>
            </a:extLst>
          </p:cNvPr>
          <p:cNvSpPr txBox="1"/>
          <p:nvPr/>
        </p:nvSpPr>
        <p:spPr>
          <a:xfrm>
            <a:off x="989763" y="354695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8" name="그림 10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974F12C0-056B-876D-0080-4F2247266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18" y="3298798"/>
            <a:ext cx="889490" cy="55221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8AC77BB-4E27-5722-94E5-5D9BBE7FC76A}"/>
              </a:ext>
            </a:extLst>
          </p:cNvPr>
          <p:cNvSpPr txBox="1"/>
          <p:nvPr/>
        </p:nvSpPr>
        <p:spPr>
          <a:xfrm>
            <a:off x="1880164" y="3549222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EE9A177-9CCF-45F2-FF01-E7EDA9F5460C}"/>
              </a:ext>
            </a:extLst>
          </p:cNvPr>
          <p:cNvSpPr/>
          <p:nvPr/>
        </p:nvSpPr>
        <p:spPr>
          <a:xfrm>
            <a:off x="5352063" y="2861950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D00CA7A9-2980-2F5F-EE9C-3E9A170DC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350941" y="2858150"/>
            <a:ext cx="376805" cy="94186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5ABBAAA0-23E9-64AF-7A2C-A516C83F3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727746" y="2858150"/>
            <a:ext cx="444500" cy="94186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AD377B8-7517-B4DD-1040-EF66C864A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172246" y="2858150"/>
            <a:ext cx="244215" cy="339556"/>
          </a:xfrm>
          <a:prstGeom prst="rect">
            <a:avLst/>
          </a:prstGeom>
        </p:spPr>
      </p:pic>
      <p:pic>
        <p:nvPicPr>
          <p:cNvPr id="114" name="그림 11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84A69A60-670E-600D-045E-9591A7479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75135" y="3188589"/>
            <a:ext cx="529217" cy="619145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CBFD08-0771-532C-6ABD-1CD8F5E309E0}"/>
              </a:ext>
            </a:extLst>
          </p:cNvPr>
          <p:cNvSpPr/>
          <p:nvPr/>
        </p:nvSpPr>
        <p:spPr>
          <a:xfrm>
            <a:off x="630048" y="2607464"/>
            <a:ext cx="1893437" cy="1319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D4E1AB9-7A6F-5BF3-3138-CCA67D92DA52}"/>
              </a:ext>
            </a:extLst>
          </p:cNvPr>
          <p:cNvSpPr/>
          <p:nvPr/>
        </p:nvSpPr>
        <p:spPr>
          <a:xfrm>
            <a:off x="5290170" y="2762892"/>
            <a:ext cx="1493402" cy="1114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813FB8-FBB1-E0D4-9213-C0702CCC5A01}"/>
              </a:ext>
            </a:extLst>
          </p:cNvPr>
          <p:cNvSpPr txBox="1"/>
          <p:nvPr/>
        </p:nvSpPr>
        <p:spPr>
          <a:xfrm>
            <a:off x="248016" y="4797329"/>
            <a:ext cx="8364952" cy="14296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To find merge and canvas size that </a:t>
            </a:r>
            <a:r>
              <a:rPr lang="en-US" altLang="ko-KR" sz="2000" b="1" dirty="0">
                <a:solidFill>
                  <a:schemeClr val="accent5"/>
                </a:solidFill>
                <a:cs typeface="Times New Roman" panose="02020603050405020304" pitchFamily="18" charset="0"/>
              </a:rPr>
              <a:t>maximize accuracy </a:t>
            </a: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while meeting deadlines,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Trade-off of execution time and accuracy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Input Image </a:t>
            </a:r>
          </a:p>
        </p:txBody>
      </p:sp>
    </p:spTree>
    <p:extLst>
      <p:ext uri="{BB962C8B-B14F-4D97-AF65-F5344CB8AC3E}">
        <p14:creationId xmlns:p14="http://schemas.microsoft.com/office/powerpoint/2010/main" val="1129741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Trade-off of execution time and accuracy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Input Image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45BB516-8E44-A9F3-B86F-567EA847740A}"/>
              </a:ext>
            </a:extLst>
          </p:cNvPr>
          <p:cNvSpPr txBox="1"/>
          <p:nvPr/>
        </p:nvSpPr>
        <p:spPr>
          <a:xfrm>
            <a:off x="638021" y="2651428"/>
            <a:ext cx="4052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Execution Time of Merge Canvas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1F1DA-0A06-F5C8-31F0-4D44D07D26EE}"/>
              </a:ext>
            </a:extLst>
          </p:cNvPr>
          <p:cNvSpPr txBox="1"/>
          <p:nvPr/>
        </p:nvSpPr>
        <p:spPr>
          <a:xfrm>
            <a:off x="5122430" y="2577414"/>
            <a:ext cx="3792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Accuracy of Merge Canvas size</a:t>
            </a:r>
          </a:p>
        </p:txBody>
      </p:sp>
      <p:pic>
        <p:nvPicPr>
          <p:cNvPr id="13" name="그림 1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20D4D5D1-C66E-4674-B6D9-17E621857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0" y="3051538"/>
            <a:ext cx="3933979" cy="3570384"/>
          </a:xfrm>
          <a:prstGeom prst="rect">
            <a:avLst/>
          </a:prstGeom>
        </p:spPr>
      </p:pic>
      <p:pic>
        <p:nvPicPr>
          <p:cNvPr id="15" name="그림 1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E5B739FB-9A8B-FAB4-B7CC-D5E0CAC4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95" y="3015532"/>
            <a:ext cx="3693948" cy="3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4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Trade-off of execution time and accuracy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Input Image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45BB516-8E44-A9F3-B86F-567EA847740A}"/>
              </a:ext>
            </a:extLst>
          </p:cNvPr>
          <p:cNvSpPr txBox="1"/>
          <p:nvPr/>
        </p:nvSpPr>
        <p:spPr>
          <a:xfrm>
            <a:off x="494521" y="2721114"/>
            <a:ext cx="8154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Assumption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Dense images are more sensitive to image downsizing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7C821-F885-4409-CD39-9E8B1AA5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14" y="3975926"/>
            <a:ext cx="2568665" cy="15739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C75A23-58BE-176E-41EC-399F05E9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158" y="4249427"/>
            <a:ext cx="2091969" cy="1281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A2E22-BCE7-C895-30B2-48BB5A34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06" y="4499499"/>
            <a:ext cx="1611994" cy="987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A0C4E-30D6-E2E7-2701-B89CD607F25E}"/>
              </a:ext>
            </a:extLst>
          </p:cNvPr>
          <p:cNvSpPr txBox="1"/>
          <p:nvPr/>
        </p:nvSpPr>
        <p:spPr>
          <a:xfrm>
            <a:off x="892214" y="5644626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1920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64379-C16B-6BAC-B07C-193DCEBE8529}"/>
              </a:ext>
            </a:extLst>
          </p:cNvPr>
          <p:cNvSpPr txBox="1"/>
          <p:nvPr/>
        </p:nvSpPr>
        <p:spPr>
          <a:xfrm>
            <a:off x="3768110" y="5644626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1080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2C12F-BFC0-77B2-CE50-75C81C45AB0A}"/>
              </a:ext>
            </a:extLst>
          </p:cNvPr>
          <p:cNvSpPr txBox="1"/>
          <p:nvPr/>
        </p:nvSpPr>
        <p:spPr>
          <a:xfrm>
            <a:off x="6154305" y="5644626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640</a:t>
            </a:r>
          </a:p>
        </p:txBody>
      </p:sp>
    </p:spTree>
    <p:extLst>
      <p:ext uri="{BB962C8B-B14F-4D97-AF65-F5344CB8AC3E}">
        <p14:creationId xmlns:p14="http://schemas.microsoft.com/office/powerpoint/2010/main" val="239507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Trade-off of execution time and accuracy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Input Image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526A7-C107-19B9-1690-A0FF57F09009}"/>
              </a:ext>
            </a:extLst>
          </p:cNvPr>
          <p:cNvSpPr txBox="1"/>
          <p:nvPr/>
        </p:nvSpPr>
        <p:spPr>
          <a:xfrm>
            <a:off x="4513369" y="3372802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High Density Image (D1)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F3E99D-B014-FBD4-ADC2-735BACA20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01" y="3835034"/>
            <a:ext cx="1906639" cy="1168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96315C-3979-05B9-A3FB-2DE51DE79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77" y="3844691"/>
            <a:ext cx="1935046" cy="116831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49CD154-6ABF-9296-74CD-EAB4C6316F20}"/>
              </a:ext>
            </a:extLst>
          </p:cNvPr>
          <p:cNvSpPr txBox="1"/>
          <p:nvPr/>
        </p:nvSpPr>
        <p:spPr>
          <a:xfrm>
            <a:off x="6714203" y="3374302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Low Density Image(D2) </a:t>
            </a:r>
          </a:p>
        </p:txBody>
      </p:sp>
      <p:pic>
        <p:nvPicPr>
          <p:cNvPr id="120" name="그림 119" descr="차트이(가) 표시된 사진&#10;&#10;자동 생성된 설명">
            <a:extLst>
              <a:ext uri="{FF2B5EF4-FFF2-40B4-BE49-F238E27FC236}">
                <a16:creationId xmlns:a16="http://schemas.microsoft.com/office/drawing/2014/main" id="{2B7D0F5E-4415-F66E-D8A0-DF3037C395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326" t="10406" b="22200"/>
          <a:stretch/>
        </p:blipFill>
        <p:spPr>
          <a:xfrm>
            <a:off x="220081" y="3597093"/>
            <a:ext cx="4145069" cy="2656526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D3011FB-5A79-DB0B-911C-A46F2B1FCC45}"/>
              </a:ext>
            </a:extLst>
          </p:cNvPr>
          <p:cNvSpPr txBox="1"/>
          <p:nvPr/>
        </p:nvSpPr>
        <p:spPr>
          <a:xfrm>
            <a:off x="4525823" y="5904818"/>
            <a:ext cx="4247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Dense image gets larger merge size</a:t>
            </a:r>
            <a:endParaRPr lang="ko-KR" altLang="en-US" sz="2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A5474CB-2464-318C-9F99-DC97911179CE}"/>
              </a:ext>
            </a:extLst>
          </p:cNvPr>
          <p:cNvSpPr txBox="1"/>
          <p:nvPr/>
        </p:nvSpPr>
        <p:spPr>
          <a:xfrm>
            <a:off x="220081" y="2804312"/>
            <a:ext cx="3832923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Accuracy of image downsizing with different image density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E5D776C-32E8-5061-FAD5-23A775B48B76}"/>
              </a:ext>
            </a:extLst>
          </p:cNvPr>
          <p:cNvSpPr txBox="1"/>
          <p:nvPr/>
        </p:nvSpPr>
        <p:spPr>
          <a:xfrm>
            <a:off x="4388698" y="5273217"/>
            <a:ext cx="4711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Dense image are sensitive to downsizing.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95459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Trade-off of execution time and accuracy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Input Image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A5474CB-2464-318C-9F99-DC97911179CE}"/>
              </a:ext>
            </a:extLst>
          </p:cNvPr>
          <p:cNvSpPr txBox="1"/>
          <p:nvPr/>
        </p:nvSpPr>
        <p:spPr>
          <a:xfrm>
            <a:off x="143840" y="2697259"/>
            <a:ext cx="3832923" cy="4648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cs typeface="Times New Roman" panose="02020603050405020304" pitchFamily="18" charset="0"/>
              </a:rPr>
              <a:t>Difference ratio of consecutive frames</a:t>
            </a: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65795FCC-CF36-83A1-8391-FECEB9E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2" t="907" r="56291" b="27935"/>
          <a:stretch/>
        </p:blipFill>
        <p:spPr>
          <a:xfrm>
            <a:off x="290078" y="3115419"/>
            <a:ext cx="3331658" cy="2656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6BEC7-02EA-D00C-13B8-1B22EA966268}"/>
              </a:ext>
            </a:extLst>
          </p:cNvPr>
          <p:cNvSpPr txBox="1"/>
          <p:nvPr/>
        </p:nvSpPr>
        <p:spPr>
          <a:xfrm>
            <a:off x="87341" y="5947692"/>
            <a:ext cx="4104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Consecutive frames </a:t>
            </a:r>
            <a:r>
              <a:rPr lang="en-US" altLang="ko-K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similarity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87AA7-8A94-27B2-7B4B-4EDF88CD56CA}"/>
              </a:ext>
            </a:extLst>
          </p:cNvPr>
          <p:cNvSpPr txBox="1"/>
          <p:nvPr/>
        </p:nvSpPr>
        <p:spPr>
          <a:xfrm>
            <a:off x="4307986" y="5947692"/>
            <a:ext cx="4104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We extract density information from previous frame. 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DC306F-7C65-EF74-1902-594D1FBF8F8B}"/>
              </a:ext>
            </a:extLst>
          </p:cNvPr>
          <p:cNvSpPr/>
          <p:nvPr/>
        </p:nvSpPr>
        <p:spPr>
          <a:xfrm>
            <a:off x="895309" y="3543306"/>
            <a:ext cx="1301750" cy="1720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49B60F72-9A29-B2EE-B5BE-3F5B8A063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14" y="2567889"/>
            <a:ext cx="2616052" cy="1471529"/>
          </a:xfrm>
          <a:prstGeom prst="rect">
            <a:avLst/>
          </a:prstGeom>
        </p:spPr>
      </p:pic>
      <p:pic>
        <p:nvPicPr>
          <p:cNvPr id="11" name="그림 10" descr="야외, 도로, 육상 차량, 차량이(가) 표시된 사진&#10;&#10;자동 생성된 설명">
            <a:extLst>
              <a:ext uri="{FF2B5EF4-FFF2-40B4-BE49-F238E27FC236}">
                <a16:creationId xmlns:a16="http://schemas.microsoft.com/office/drawing/2014/main" id="{24D785F7-D64C-4D94-E5FE-B86C75B4B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15" y="4135805"/>
            <a:ext cx="2616051" cy="14715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E9FCBB-94F3-71E2-15BB-EFCC5B88486B}"/>
              </a:ext>
            </a:extLst>
          </p:cNvPr>
          <p:cNvSpPr txBox="1"/>
          <p:nvPr/>
        </p:nvSpPr>
        <p:spPr>
          <a:xfrm>
            <a:off x="3976763" y="3178934"/>
            <a:ext cx="1327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 frame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2EE99-AD6C-A016-FCB0-98C28436B218}"/>
              </a:ext>
            </a:extLst>
          </p:cNvPr>
          <p:cNvSpPr txBox="1"/>
          <p:nvPr/>
        </p:nvSpPr>
        <p:spPr>
          <a:xfrm>
            <a:off x="3976763" y="4671514"/>
            <a:ext cx="1327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N+1 frame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810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21546-F1B3-A467-E7F7-BF0708A0A06C}"/>
              </a:ext>
            </a:extLst>
          </p:cNvPr>
          <p:cNvSpPr txBox="1"/>
          <p:nvPr/>
        </p:nvSpPr>
        <p:spPr>
          <a:xfrm>
            <a:off x="577565" y="1635006"/>
            <a:ext cx="2452912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Set of Merge and Canvas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Combination by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deadline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AD506D-290C-9B81-E6AC-9BE2942ED068}"/>
              </a:ext>
            </a:extLst>
          </p:cNvPr>
          <p:cNvSpPr/>
          <p:nvPr/>
        </p:nvSpPr>
        <p:spPr>
          <a:xfrm>
            <a:off x="405156" y="1620288"/>
            <a:ext cx="2698024" cy="88489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D4770-D587-346F-0397-63A2F9063CA0}"/>
              </a:ext>
            </a:extLst>
          </p:cNvPr>
          <p:cNvSpPr txBox="1"/>
          <p:nvPr/>
        </p:nvSpPr>
        <p:spPr>
          <a:xfrm>
            <a:off x="3578688" y="1666917"/>
            <a:ext cx="2314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Deadline: 100ms </a:t>
            </a:r>
            <a:endParaRPr lang="ko-KR" altLang="en-US" sz="2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73CB1DE-DC71-6A3D-E359-9ECB07BB9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98480"/>
              </p:ext>
            </p:extLst>
          </p:nvPr>
        </p:nvGraphicFramePr>
        <p:xfrm>
          <a:off x="3866560" y="2312739"/>
          <a:ext cx="2968892" cy="27927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4446">
                  <a:extLst>
                    <a:ext uri="{9D8B030D-6E8A-4147-A177-3AD203B41FA5}">
                      <a16:colId xmlns:a16="http://schemas.microsoft.com/office/drawing/2014/main" val="1512535222"/>
                    </a:ext>
                  </a:extLst>
                </a:gridCol>
                <a:gridCol w="1484446">
                  <a:extLst>
                    <a:ext uri="{9D8B030D-6E8A-4147-A177-3AD203B41FA5}">
                      <a16:colId xmlns:a16="http://schemas.microsoft.com/office/drawing/2014/main" val="1636107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Merge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Canvas 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46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608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657011"/>
                  </a:ext>
                </a:extLst>
              </a:tr>
              <a:tr h="2787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350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82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2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56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501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3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21546-F1B3-A467-E7F7-BF0708A0A06C}"/>
              </a:ext>
            </a:extLst>
          </p:cNvPr>
          <p:cNvSpPr txBox="1"/>
          <p:nvPr/>
        </p:nvSpPr>
        <p:spPr>
          <a:xfrm>
            <a:off x="577565" y="1635006"/>
            <a:ext cx="2452912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Set of Merge and Canvas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Combination by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deadline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87B7-7796-16BE-F0AF-D7D5153C433E}"/>
              </a:ext>
            </a:extLst>
          </p:cNvPr>
          <p:cNvSpPr txBox="1"/>
          <p:nvPr/>
        </p:nvSpPr>
        <p:spPr>
          <a:xfrm>
            <a:off x="477732" y="2921534"/>
            <a:ext cx="2386194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Sort by decreasing profiled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accuracy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오른쪽 화살표[R] 3">
            <a:extLst>
              <a:ext uri="{FF2B5EF4-FFF2-40B4-BE49-F238E27FC236}">
                <a16:creationId xmlns:a16="http://schemas.microsoft.com/office/drawing/2014/main" id="{0904C12A-3B36-7FF0-7AC8-D1445053BB4A}"/>
              </a:ext>
            </a:extLst>
          </p:cNvPr>
          <p:cNvSpPr/>
          <p:nvPr/>
        </p:nvSpPr>
        <p:spPr>
          <a:xfrm rot="5400000">
            <a:off x="1582757" y="2575784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AD506D-290C-9B81-E6AC-9BE2942ED068}"/>
              </a:ext>
            </a:extLst>
          </p:cNvPr>
          <p:cNvSpPr/>
          <p:nvPr/>
        </p:nvSpPr>
        <p:spPr>
          <a:xfrm>
            <a:off x="405156" y="1620288"/>
            <a:ext cx="2698024" cy="88489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3F657-7108-E90A-54D8-2C5572D5AD29}"/>
              </a:ext>
            </a:extLst>
          </p:cNvPr>
          <p:cNvSpPr/>
          <p:nvPr/>
        </p:nvSpPr>
        <p:spPr>
          <a:xfrm>
            <a:off x="405156" y="2925816"/>
            <a:ext cx="2698024" cy="88489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071E0-0EE8-F159-EDD4-B6EB59CA61C2}"/>
              </a:ext>
            </a:extLst>
          </p:cNvPr>
          <p:cNvSpPr txBox="1"/>
          <p:nvPr/>
        </p:nvSpPr>
        <p:spPr>
          <a:xfrm>
            <a:off x="3578688" y="1666917"/>
            <a:ext cx="2314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Deadline: 100ms </a:t>
            </a:r>
            <a:endParaRPr lang="ko-KR" altLang="en-US" sz="2000" dirty="0"/>
          </a:p>
        </p:txBody>
      </p:sp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09A0CAEC-8A1A-22CC-E4D6-577392EDD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58526"/>
              </p:ext>
            </p:extLst>
          </p:nvPr>
        </p:nvGraphicFramePr>
        <p:xfrm>
          <a:off x="3739900" y="2403451"/>
          <a:ext cx="4128000" cy="2961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76000">
                  <a:extLst>
                    <a:ext uri="{9D8B030D-6E8A-4147-A177-3AD203B41FA5}">
                      <a16:colId xmlns:a16="http://schemas.microsoft.com/office/drawing/2014/main" val="1512535222"/>
                    </a:ext>
                  </a:extLst>
                </a:gridCol>
                <a:gridCol w="1376000">
                  <a:extLst>
                    <a:ext uri="{9D8B030D-6E8A-4147-A177-3AD203B41FA5}">
                      <a16:colId xmlns:a16="http://schemas.microsoft.com/office/drawing/2014/main" val="1636107613"/>
                    </a:ext>
                  </a:extLst>
                </a:gridCol>
                <a:gridCol w="1376000">
                  <a:extLst>
                    <a:ext uri="{9D8B030D-6E8A-4147-A177-3AD203B41FA5}">
                      <a16:colId xmlns:a16="http://schemas.microsoft.com/office/drawing/2014/main" val="3488942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Merge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Canvas 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Accuracy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46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73.585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8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73.500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73.401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0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73.470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82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72.961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2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72.928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72.920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1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27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9107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21546-F1B3-A467-E7F7-BF0708A0A06C}"/>
              </a:ext>
            </a:extLst>
          </p:cNvPr>
          <p:cNvSpPr txBox="1"/>
          <p:nvPr/>
        </p:nvSpPr>
        <p:spPr>
          <a:xfrm>
            <a:off x="577565" y="1635006"/>
            <a:ext cx="2452912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Set of Merge and Canvas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Combination by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deadline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87B7-7796-16BE-F0AF-D7D5153C433E}"/>
              </a:ext>
            </a:extLst>
          </p:cNvPr>
          <p:cNvSpPr txBox="1"/>
          <p:nvPr/>
        </p:nvSpPr>
        <p:spPr>
          <a:xfrm>
            <a:off x="477732" y="2921534"/>
            <a:ext cx="2386194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Sort by decreasing profiled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accuracy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83414-F628-62D7-22D8-20BA856E50E0}"/>
              </a:ext>
            </a:extLst>
          </p:cNvPr>
          <p:cNvSpPr txBox="1"/>
          <p:nvPr/>
        </p:nvSpPr>
        <p:spPr>
          <a:xfrm>
            <a:off x="577565" y="4590658"/>
            <a:ext cx="2297017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Consider image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density</a:t>
            </a:r>
          </a:p>
        </p:txBody>
      </p:sp>
      <p:sp>
        <p:nvSpPr>
          <p:cNvPr id="14" name="오른쪽 화살표[R] 3">
            <a:extLst>
              <a:ext uri="{FF2B5EF4-FFF2-40B4-BE49-F238E27FC236}">
                <a16:creationId xmlns:a16="http://schemas.microsoft.com/office/drawing/2014/main" id="{0904C12A-3B36-7FF0-7AC8-D1445053BB4A}"/>
              </a:ext>
            </a:extLst>
          </p:cNvPr>
          <p:cNvSpPr/>
          <p:nvPr/>
        </p:nvSpPr>
        <p:spPr>
          <a:xfrm rot="5400000">
            <a:off x="1582757" y="2575784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3">
            <a:extLst>
              <a:ext uri="{FF2B5EF4-FFF2-40B4-BE49-F238E27FC236}">
                <a16:creationId xmlns:a16="http://schemas.microsoft.com/office/drawing/2014/main" id="{76918C04-712D-30D2-AB14-E2BFFE926F41}"/>
              </a:ext>
            </a:extLst>
          </p:cNvPr>
          <p:cNvSpPr/>
          <p:nvPr/>
        </p:nvSpPr>
        <p:spPr>
          <a:xfrm rot="5400000">
            <a:off x="1582757" y="4010971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AD506D-290C-9B81-E6AC-9BE2942ED068}"/>
              </a:ext>
            </a:extLst>
          </p:cNvPr>
          <p:cNvSpPr/>
          <p:nvPr/>
        </p:nvSpPr>
        <p:spPr>
          <a:xfrm>
            <a:off x="405156" y="1620288"/>
            <a:ext cx="2698024" cy="88489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3F657-7108-E90A-54D8-2C5572D5AD29}"/>
              </a:ext>
            </a:extLst>
          </p:cNvPr>
          <p:cNvSpPr/>
          <p:nvPr/>
        </p:nvSpPr>
        <p:spPr>
          <a:xfrm>
            <a:off x="405156" y="2925816"/>
            <a:ext cx="2698024" cy="88489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E2EACC-BDC3-5763-177F-5B467CF9CA80}"/>
              </a:ext>
            </a:extLst>
          </p:cNvPr>
          <p:cNvSpPr/>
          <p:nvPr/>
        </p:nvSpPr>
        <p:spPr>
          <a:xfrm>
            <a:off x="405156" y="4461412"/>
            <a:ext cx="2698024" cy="76158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EF1165-F0C4-13E6-A75A-277BEE1D4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62" y="1459890"/>
            <a:ext cx="2192702" cy="13435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37011-E7C3-BD6E-913C-9631BC9E3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703" y="1464760"/>
            <a:ext cx="2225372" cy="1343599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E195F2E-F063-DD73-3F77-A243B16FA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6057"/>
              </p:ext>
            </p:extLst>
          </p:nvPr>
        </p:nvGraphicFramePr>
        <p:xfrm>
          <a:off x="4061618" y="3574779"/>
          <a:ext cx="4128000" cy="2961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76000">
                  <a:extLst>
                    <a:ext uri="{9D8B030D-6E8A-4147-A177-3AD203B41FA5}">
                      <a16:colId xmlns:a16="http://schemas.microsoft.com/office/drawing/2014/main" val="1512535222"/>
                    </a:ext>
                  </a:extLst>
                </a:gridCol>
                <a:gridCol w="1376000">
                  <a:extLst>
                    <a:ext uri="{9D8B030D-6E8A-4147-A177-3AD203B41FA5}">
                      <a16:colId xmlns:a16="http://schemas.microsoft.com/office/drawing/2014/main" val="1636107613"/>
                    </a:ext>
                  </a:extLst>
                </a:gridCol>
                <a:gridCol w="1376000">
                  <a:extLst>
                    <a:ext uri="{9D8B030D-6E8A-4147-A177-3AD203B41FA5}">
                      <a16:colId xmlns:a16="http://schemas.microsoft.com/office/drawing/2014/main" val="3488942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Merge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Canvas 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Accuracy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46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73.585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8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73.500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73.401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0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73.470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82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72.961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2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72.928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72.920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142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8DB365C-730A-5676-7ED0-DDC87EF7DB97}"/>
              </a:ext>
            </a:extLst>
          </p:cNvPr>
          <p:cNvSpPr txBox="1"/>
          <p:nvPr/>
        </p:nvSpPr>
        <p:spPr>
          <a:xfrm>
            <a:off x="6280073" y="2803489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High</a:t>
            </a:r>
            <a:r>
              <a:rPr lang="en-US" altLang="ko-KR" sz="1600" b="1" dirty="0">
                <a:cs typeface="Times New Roman" panose="02020603050405020304" pitchFamily="18" charset="0"/>
              </a:rPr>
              <a:t> Density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8F418-36D2-6CDB-13AE-3259A44F9B50}"/>
              </a:ext>
            </a:extLst>
          </p:cNvPr>
          <p:cNvSpPr txBox="1"/>
          <p:nvPr/>
        </p:nvSpPr>
        <p:spPr>
          <a:xfrm>
            <a:off x="3739423" y="2775730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Low</a:t>
            </a:r>
            <a:r>
              <a:rPr lang="en-US" altLang="ko-KR" sz="1600" b="1" dirty="0">
                <a:cs typeface="Times New Roman" panose="02020603050405020304" pitchFamily="18" charset="0"/>
              </a:rPr>
              <a:t> Density Image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3D11AE-D7FC-EFB2-B756-FB99D35E4205}"/>
              </a:ext>
            </a:extLst>
          </p:cNvPr>
          <p:cNvSpPr/>
          <p:nvPr/>
        </p:nvSpPr>
        <p:spPr>
          <a:xfrm>
            <a:off x="4061619" y="3960775"/>
            <a:ext cx="4128000" cy="3442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78F7F5-FF88-E5A7-37E0-E83C38B9DBA7}"/>
              </a:ext>
            </a:extLst>
          </p:cNvPr>
          <p:cNvSpPr/>
          <p:nvPr/>
        </p:nvSpPr>
        <p:spPr>
          <a:xfrm>
            <a:off x="4061618" y="4345145"/>
            <a:ext cx="4128000" cy="344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[R] 3">
            <a:extLst>
              <a:ext uri="{FF2B5EF4-FFF2-40B4-BE49-F238E27FC236}">
                <a16:creationId xmlns:a16="http://schemas.microsoft.com/office/drawing/2014/main" id="{D3E39D51-6380-E422-BE27-ABC9E1EB3140}"/>
              </a:ext>
            </a:extLst>
          </p:cNvPr>
          <p:cNvSpPr/>
          <p:nvPr/>
        </p:nvSpPr>
        <p:spPr>
          <a:xfrm rot="5400000">
            <a:off x="1576448" y="5303528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E63C4E-169C-0A33-2740-41BD2FBAFB40}"/>
              </a:ext>
            </a:extLst>
          </p:cNvPr>
          <p:cNvSpPr txBox="1"/>
          <p:nvPr/>
        </p:nvSpPr>
        <p:spPr>
          <a:xfrm>
            <a:off x="566908" y="5794664"/>
            <a:ext cx="2297017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and Canvas size</a:t>
            </a:r>
            <a:endParaRPr lang="en-US" altLang="ko-KR" sz="1600" dirty="0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62D1EB-189D-CD6D-FD76-DCAB4FF9927A}"/>
              </a:ext>
            </a:extLst>
          </p:cNvPr>
          <p:cNvSpPr/>
          <p:nvPr/>
        </p:nvSpPr>
        <p:spPr>
          <a:xfrm>
            <a:off x="405156" y="5671232"/>
            <a:ext cx="2698024" cy="689080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C62F24-AE99-E8DA-2C2F-A049A7ECD6F3}"/>
                  </a:ext>
                </a:extLst>
              </p:cNvPr>
              <p:cNvSpPr txBox="1"/>
              <p:nvPr/>
            </p:nvSpPr>
            <p:spPr>
              <a:xfrm>
                <a:off x="6352649" y="3173001"/>
                <a:ext cx="2386195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=1472</m:t>
                      </m:r>
                    </m:oMath>
                  </m:oMathPara>
                </a14:m>
                <a:endParaRPr lang="en-US" altLang="ko-KR" sz="120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C62F24-AE99-E8DA-2C2F-A049A7ECD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649" y="3173001"/>
                <a:ext cx="2386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47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Multi Camera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made possible to handle complex and dynamic environments capturing different perspectives of scenes.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is applied to various scenarios.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6D646-8359-521E-FAD8-3B34C7DB2E24}"/>
              </a:ext>
            </a:extLst>
          </p:cNvPr>
          <p:cNvSpPr txBox="1"/>
          <p:nvPr/>
        </p:nvSpPr>
        <p:spPr>
          <a:xfrm>
            <a:off x="783965" y="2841826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Vehicles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853D4C-D6E7-9BAF-F8CC-AA014A315370}"/>
              </a:ext>
            </a:extLst>
          </p:cNvPr>
          <p:cNvSpPr txBox="1"/>
          <p:nvPr/>
        </p:nvSpPr>
        <p:spPr>
          <a:xfrm>
            <a:off x="3639611" y="2871003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Surveillance Cameras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DACC4F8-A488-197F-5A93-C2F514D2203B}"/>
              </a:ext>
            </a:extLst>
          </p:cNvPr>
          <p:cNvGrpSpPr/>
          <p:nvPr/>
        </p:nvGrpSpPr>
        <p:grpSpPr>
          <a:xfrm>
            <a:off x="309515" y="3561504"/>
            <a:ext cx="3305638" cy="2265364"/>
            <a:chOff x="6037635" y="4303984"/>
            <a:chExt cx="3190805" cy="2207998"/>
          </a:xfrm>
        </p:grpSpPr>
        <p:sp>
          <p:nvSpPr>
            <p:cNvPr id="64" name="현 63">
              <a:extLst>
                <a:ext uri="{FF2B5EF4-FFF2-40B4-BE49-F238E27FC236}">
                  <a16:creationId xmlns:a16="http://schemas.microsoft.com/office/drawing/2014/main" id="{07C4F6A0-6539-6ECD-15BC-EC89D8672098}"/>
                </a:ext>
              </a:extLst>
            </p:cNvPr>
            <p:cNvSpPr/>
            <p:nvPr/>
          </p:nvSpPr>
          <p:spPr>
            <a:xfrm rot="17551379">
              <a:off x="7665127" y="5423755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현 64">
              <a:extLst>
                <a:ext uri="{FF2B5EF4-FFF2-40B4-BE49-F238E27FC236}">
                  <a16:creationId xmlns:a16="http://schemas.microsoft.com/office/drawing/2014/main" id="{95DB482C-30B2-62B4-AEEF-1C5637E219BF}"/>
                </a:ext>
              </a:extLst>
            </p:cNvPr>
            <p:cNvSpPr/>
            <p:nvPr/>
          </p:nvSpPr>
          <p:spPr>
            <a:xfrm rot="12067771">
              <a:off x="8118774" y="4905695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현 65">
              <a:extLst>
                <a:ext uri="{FF2B5EF4-FFF2-40B4-BE49-F238E27FC236}">
                  <a16:creationId xmlns:a16="http://schemas.microsoft.com/office/drawing/2014/main" id="{E49A03AD-089D-D75D-5130-B94DEB22A5BF}"/>
                </a:ext>
              </a:extLst>
            </p:cNvPr>
            <p:cNvSpPr/>
            <p:nvPr/>
          </p:nvSpPr>
          <p:spPr>
            <a:xfrm rot="6913798">
              <a:off x="7518304" y="4356351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현 66">
              <a:extLst>
                <a:ext uri="{FF2B5EF4-FFF2-40B4-BE49-F238E27FC236}">
                  <a16:creationId xmlns:a16="http://schemas.microsoft.com/office/drawing/2014/main" id="{5510F7E6-14CB-6A77-640B-F5DD282C40AD}"/>
                </a:ext>
              </a:extLst>
            </p:cNvPr>
            <p:cNvSpPr/>
            <p:nvPr/>
          </p:nvSpPr>
          <p:spPr>
            <a:xfrm rot="17817473">
              <a:off x="6651645" y="5454683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현 67">
              <a:extLst>
                <a:ext uri="{FF2B5EF4-FFF2-40B4-BE49-F238E27FC236}">
                  <a16:creationId xmlns:a16="http://schemas.microsoft.com/office/drawing/2014/main" id="{443B31B7-A8EF-1119-C3CE-BC51E5C37967}"/>
                </a:ext>
              </a:extLst>
            </p:cNvPr>
            <p:cNvSpPr/>
            <p:nvPr/>
          </p:nvSpPr>
          <p:spPr>
            <a:xfrm rot="1215560">
              <a:off x="6037635" y="4956839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현 68">
              <a:extLst>
                <a:ext uri="{FF2B5EF4-FFF2-40B4-BE49-F238E27FC236}">
                  <a16:creationId xmlns:a16="http://schemas.microsoft.com/office/drawing/2014/main" id="{93B70D96-5711-0AA0-87ED-AEDA2F3BC8A0}"/>
                </a:ext>
              </a:extLst>
            </p:cNvPr>
            <p:cNvSpPr/>
            <p:nvPr/>
          </p:nvSpPr>
          <p:spPr>
            <a:xfrm rot="6913798">
              <a:off x="6591608" y="4413377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 descr="다크, 빛이(가) 표시된 사진&#10;&#10;자동 생성된 설명">
              <a:extLst>
                <a:ext uri="{FF2B5EF4-FFF2-40B4-BE49-F238E27FC236}">
                  <a16:creationId xmlns:a16="http://schemas.microsoft.com/office/drawing/2014/main" id="{06C47FB9-B5A8-A580-B0D4-092F330F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92"/>
            <a:stretch/>
          </p:blipFill>
          <p:spPr>
            <a:xfrm>
              <a:off x="6364946" y="4643077"/>
              <a:ext cx="2457436" cy="1659958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F557FED-B3B1-97C5-93A5-0D0447264D9B}"/>
                </a:ext>
              </a:extLst>
            </p:cNvPr>
            <p:cNvGrpSpPr/>
            <p:nvPr/>
          </p:nvGrpSpPr>
          <p:grpSpPr>
            <a:xfrm>
              <a:off x="8150506" y="495103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B29C4EE-12AB-5AF8-E004-7632E548B7ED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사다리꼴 87">
                <a:extLst>
                  <a:ext uri="{FF2B5EF4-FFF2-40B4-BE49-F238E27FC236}">
                    <a16:creationId xmlns:a16="http://schemas.microsoft.com/office/drawing/2014/main" id="{5F72E8DC-41F6-1FEE-EF95-6814A3728E05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59E8FB5-9307-D3F9-1F79-C804C2B0939F}"/>
                </a:ext>
              </a:extLst>
            </p:cNvPr>
            <p:cNvGrpSpPr/>
            <p:nvPr/>
          </p:nvGrpSpPr>
          <p:grpSpPr>
            <a:xfrm rot="10800000">
              <a:off x="8180348" y="5699676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2049116D-8E2E-4BD4-AF40-642D637D8242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사다리꼴 85">
                <a:extLst>
                  <a:ext uri="{FF2B5EF4-FFF2-40B4-BE49-F238E27FC236}">
                    <a16:creationId xmlns:a16="http://schemas.microsoft.com/office/drawing/2014/main" id="{5D3F98C1-0E4C-A14F-35A8-1F8495C1E4E1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6675278-032E-5A10-64C3-7465DA53570F}"/>
                </a:ext>
              </a:extLst>
            </p:cNvPr>
            <p:cNvGrpSpPr/>
            <p:nvPr/>
          </p:nvGrpSpPr>
          <p:grpSpPr>
            <a:xfrm rot="5400000">
              <a:off x="8573277" y="531205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707B0706-64EA-C4E3-345D-07EEFEC8A8B7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다리꼴 83">
                <a:extLst>
                  <a:ext uri="{FF2B5EF4-FFF2-40B4-BE49-F238E27FC236}">
                    <a16:creationId xmlns:a16="http://schemas.microsoft.com/office/drawing/2014/main" id="{FFB3B678-2AA4-FCEA-EEF2-83932A7D7807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6D13C86-1B68-A004-5E80-2D3C6F5F4848}"/>
                </a:ext>
              </a:extLst>
            </p:cNvPr>
            <p:cNvGrpSpPr/>
            <p:nvPr/>
          </p:nvGrpSpPr>
          <p:grpSpPr>
            <a:xfrm rot="16200000">
              <a:off x="6572562" y="532325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A4A81BEB-483C-62F0-96AC-CE195B92ECF9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81">
                <a:extLst>
                  <a:ext uri="{FF2B5EF4-FFF2-40B4-BE49-F238E27FC236}">
                    <a16:creationId xmlns:a16="http://schemas.microsoft.com/office/drawing/2014/main" id="{0751165C-1D90-AA2A-75D3-073283509B0B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99C4877-B29E-4855-ECF4-D67FC319EA39}"/>
                </a:ext>
              </a:extLst>
            </p:cNvPr>
            <p:cNvGrpSpPr/>
            <p:nvPr/>
          </p:nvGrpSpPr>
          <p:grpSpPr>
            <a:xfrm>
              <a:off x="6975450" y="4954033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2359F08F-D53C-3CA0-CCC9-32E938581E10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사다리꼴 79">
                <a:extLst>
                  <a:ext uri="{FF2B5EF4-FFF2-40B4-BE49-F238E27FC236}">
                    <a16:creationId xmlns:a16="http://schemas.microsoft.com/office/drawing/2014/main" id="{BB30F3A4-8C40-622C-8633-AA42BA6737CD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0CE86A-660C-FC67-DE7B-251E444F127F}"/>
                </a:ext>
              </a:extLst>
            </p:cNvPr>
            <p:cNvGrpSpPr/>
            <p:nvPr/>
          </p:nvGrpSpPr>
          <p:grpSpPr>
            <a:xfrm rot="10800000">
              <a:off x="6978600" y="5656264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B5363A95-BA28-58A2-1E44-6D8C37FB8BA6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14C00A75-6337-BBFC-29D5-D9DAFCC91F53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582D23-7783-C932-6495-2487FBEB4C6B}"/>
              </a:ext>
            </a:extLst>
          </p:cNvPr>
          <p:cNvSpPr txBox="1"/>
          <p:nvPr/>
        </p:nvSpPr>
        <p:spPr>
          <a:xfrm>
            <a:off x="222992" y="6142709"/>
            <a:ext cx="869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Multi camera object detection </a:t>
            </a:r>
            <a:r>
              <a:rPr lang="en-US" altLang="ko-KR" sz="2000" dirty="0"/>
              <a:t>tasks are now an essential part of our daily lives!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64677-38B9-8EBB-E78D-3E9DA42FB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12" y="3753119"/>
            <a:ext cx="162877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1061D-DB5C-8035-C681-B818B438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163" y="4139293"/>
            <a:ext cx="236220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22B1E-5277-873F-80B0-6836810A1FA5}"/>
              </a:ext>
            </a:extLst>
          </p:cNvPr>
          <p:cNvSpPr txBox="1"/>
          <p:nvPr/>
        </p:nvSpPr>
        <p:spPr>
          <a:xfrm>
            <a:off x="6258163" y="2965699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Drones</a:t>
            </a:r>
          </a:p>
        </p:txBody>
      </p:sp>
    </p:spTree>
    <p:extLst>
      <p:ext uri="{BB962C8B-B14F-4D97-AF65-F5344CB8AC3E}">
        <p14:creationId xmlns:p14="http://schemas.microsoft.com/office/powerpoint/2010/main" val="2985689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Localization Module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D0E6C3-5427-9E69-BA08-3321C526DFC8}"/>
              </a:ext>
            </a:extLst>
          </p:cNvPr>
          <p:cNvSpPr/>
          <p:nvPr/>
        </p:nvSpPr>
        <p:spPr>
          <a:xfrm>
            <a:off x="2705079" y="4270012"/>
            <a:ext cx="3400870" cy="18142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DAFEA7-899E-D08C-1ABC-80EA67F96D08}"/>
              </a:ext>
            </a:extLst>
          </p:cNvPr>
          <p:cNvSpPr/>
          <p:nvPr/>
        </p:nvSpPr>
        <p:spPr>
          <a:xfrm>
            <a:off x="87340" y="1828050"/>
            <a:ext cx="8815359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59F6A4-7AB1-B307-38CA-6823A4971244}"/>
              </a:ext>
            </a:extLst>
          </p:cNvPr>
          <p:cNvSpPr txBox="1"/>
          <p:nvPr/>
        </p:nvSpPr>
        <p:spPr>
          <a:xfrm>
            <a:off x="415943" y="3233189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E027950E-1D43-E48B-6CD4-BAF5F0053EF9}"/>
              </a:ext>
            </a:extLst>
          </p:cNvPr>
          <p:cNvGrpSpPr/>
          <p:nvPr/>
        </p:nvGrpSpPr>
        <p:grpSpPr>
          <a:xfrm>
            <a:off x="5203622" y="236555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60" name="Straight Connector 12">
              <a:extLst>
                <a:ext uri="{FF2B5EF4-FFF2-40B4-BE49-F238E27FC236}">
                  <a16:creationId xmlns:a16="http://schemas.microsoft.com/office/drawing/2014/main" id="{48F00056-56A0-D69F-4C0E-7F6F7A657C8B}"/>
                </a:ext>
              </a:extLst>
            </p:cNvPr>
            <p:cNvCxnSpPr>
              <a:cxnSpLocks/>
              <a:stCxn id="72" idx="6"/>
              <a:endCxn id="9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13">
              <a:extLst>
                <a:ext uri="{FF2B5EF4-FFF2-40B4-BE49-F238E27FC236}">
                  <a16:creationId xmlns:a16="http://schemas.microsoft.com/office/drawing/2014/main" id="{015C66B0-8EEE-F583-C69F-F6CBF0E11121}"/>
                </a:ext>
              </a:extLst>
            </p:cNvPr>
            <p:cNvCxnSpPr>
              <a:cxnSpLocks/>
              <a:stCxn id="72" idx="6"/>
              <a:endCxn id="9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14">
              <a:extLst>
                <a:ext uri="{FF2B5EF4-FFF2-40B4-BE49-F238E27FC236}">
                  <a16:creationId xmlns:a16="http://schemas.microsoft.com/office/drawing/2014/main" id="{C45E7D33-A044-1DD6-E757-0ED22F610A16}"/>
                </a:ext>
              </a:extLst>
            </p:cNvPr>
            <p:cNvCxnSpPr>
              <a:cxnSpLocks/>
              <a:stCxn id="72" idx="6"/>
              <a:endCxn id="9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15">
              <a:extLst>
                <a:ext uri="{FF2B5EF4-FFF2-40B4-BE49-F238E27FC236}">
                  <a16:creationId xmlns:a16="http://schemas.microsoft.com/office/drawing/2014/main" id="{92D74D8B-090D-965D-ECA1-FC8718B95A76}"/>
                </a:ext>
              </a:extLst>
            </p:cNvPr>
            <p:cNvCxnSpPr>
              <a:cxnSpLocks/>
              <a:stCxn id="73" idx="6"/>
              <a:endCxn id="9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16">
              <a:extLst>
                <a:ext uri="{FF2B5EF4-FFF2-40B4-BE49-F238E27FC236}">
                  <a16:creationId xmlns:a16="http://schemas.microsoft.com/office/drawing/2014/main" id="{02F70D55-941C-13C1-0235-0D3EEDFCA9B8}"/>
                </a:ext>
              </a:extLst>
            </p:cNvPr>
            <p:cNvCxnSpPr>
              <a:cxnSpLocks/>
              <a:stCxn id="73" idx="6"/>
              <a:endCxn id="9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17">
              <a:extLst>
                <a:ext uri="{FF2B5EF4-FFF2-40B4-BE49-F238E27FC236}">
                  <a16:creationId xmlns:a16="http://schemas.microsoft.com/office/drawing/2014/main" id="{62FB9C8B-418B-23DE-E01D-F3B318512B10}"/>
                </a:ext>
              </a:extLst>
            </p:cNvPr>
            <p:cNvCxnSpPr>
              <a:cxnSpLocks/>
              <a:stCxn id="73" idx="6"/>
              <a:endCxn id="9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18">
              <a:extLst>
                <a:ext uri="{FF2B5EF4-FFF2-40B4-BE49-F238E27FC236}">
                  <a16:creationId xmlns:a16="http://schemas.microsoft.com/office/drawing/2014/main" id="{7ECAFE5B-8999-A5B5-C6F9-9A5B7AF1B58C}"/>
                </a:ext>
              </a:extLst>
            </p:cNvPr>
            <p:cNvCxnSpPr>
              <a:cxnSpLocks/>
              <a:stCxn id="74" idx="6"/>
              <a:endCxn id="9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19">
              <a:extLst>
                <a:ext uri="{FF2B5EF4-FFF2-40B4-BE49-F238E27FC236}">
                  <a16:creationId xmlns:a16="http://schemas.microsoft.com/office/drawing/2014/main" id="{DC9A78F9-944F-078C-E42C-72F1CF182357}"/>
                </a:ext>
              </a:extLst>
            </p:cNvPr>
            <p:cNvCxnSpPr>
              <a:cxnSpLocks/>
              <a:stCxn id="74" idx="6"/>
              <a:endCxn id="9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7489A1E9-72B7-DC43-36B2-C7B305671576}"/>
                </a:ext>
              </a:extLst>
            </p:cNvPr>
            <p:cNvCxnSpPr>
              <a:cxnSpLocks/>
              <a:stCxn id="74" idx="6"/>
              <a:endCxn id="9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F5C2903B-E4E5-C350-34C2-43ECE532708A}"/>
                </a:ext>
              </a:extLst>
            </p:cNvPr>
            <p:cNvCxnSpPr>
              <a:cxnSpLocks/>
              <a:stCxn id="75" idx="6"/>
              <a:endCxn id="9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6EDDF709-8B3B-5B8C-7EEC-CF46537C9F89}"/>
                </a:ext>
              </a:extLst>
            </p:cNvPr>
            <p:cNvCxnSpPr>
              <a:cxnSpLocks/>
              <a:stCxn id="75" idx="6"/>
              <a:endCxn id="9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7A2ACC96-29EE-399D-B46F-4EBD1AE52BDB}"/>
                </a:ext>
              </a:extLst>
            </p:cNvPr>
            <p:cNvCxnSpPr>
              <a:cxnSpLocks/>
              <a:stCxn id="75" idx="6"/>
              <a:endCxn id="9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2" name="Oval 25">
              <a:extLst>
                <a:ext uri="{FF2B5EF4-FFF2-40B4-BE49-F238E27FC236}">
                  <a16:creationId xmlns:a16="http://schemas.microsoft.com/office/drawing/2014/main" id="{3C87D8F9-9D5F-E2B5-C496-52EF904B2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3" name="Oval 26">
              <a:extLst>
                <a:ext uri="{FF2B5EF4-FFF2-40B4-BE49-F238E27FC236}">
                  <a16:creationId xmlns:a16="http://schemas.microsoft.com/office/drawing/2014/main" id="{6EE0C3F2-72F5-7DC3-34E5-EC4F58FD13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27">
              <a:extLst>
                <a:ext uri="{FF2B5EF4-FFF2-40B4-BE49-F238E27FC236}">
                  <a16:creationId xmlns:a16="http://schemas.microsoft.com/office/drawing/2014/main" id="{A1C57A71-2891-4ABE-6DC4-DFF99E40E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5" name="Oval 28">
              <a:extLst>
                <a:ext uri="{FF2B5EF4-FFF2-40B4-BE49-F238E27FC236}">
                  <a16:creationId xmlns:a16="http://schemas.microsoft.com/office/drawing/2014/main" id="{0825BAF1-F17D-51BC-AD9B-A2B1BBD3C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6" name="Straight Connector 29">
              <a:extLst>
                <a:ext uri="{FF2B5EF4-FFF2-40B4-BE49-F238E27FC236}">
                  <a16:creationId xmlns:a16="http://schemas.microsoft.com/office/drawing/2014/main" id="{0D852859-C48F-97FA-C4D3-B49BEB036436}"/>
                </a:ext>
              </a:extLst>
            </p:cNvPr>
            <p:cNvCxnSpPr>
              <a:cxnSpLocks/>
              <a:stCxn id="91" idx="6"/>
              <a:endCxn id="8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8" name="Straight Connector 30">
              <a:extLst>
                <a:ext uri="{FF2B5EF4-FFF2-40B4-BE49-F238E27FC236}">
                  <a16:creationId xmlns:a16="http://schemas.microsoft.com/office/drawing/2014/main" id="{1E07A860-3F26-10FA-3F45-60FCD5182C9E}"/>
                </a:ext>
              </a:extLst>
            </p:cNvPr>
            <p:cNvCxnSpPr>
              <a:cxnSpLocks/>
              <a:stCxn id="91" idx="6"/>
              <a:endCxn id="9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31">
              <a:extLst>
                <a:ext uri="{FF2B5EF4-FFF2-40B4-BE49-F238E27FC236}">
                  <a16:creationId xmlns:a16="http://schemas.microsoft.com/office/drawing/2014/main" id="{132BC2AC-F941-CDDF-F224-F930DD0622A7}"/>
                </a:ext>
              </a:extLst>
            </p:cNvPr>
            <p:cNvCxnSpPr>
              <a:cxnSpLocks/>
              <a:stCxn id="92" idx="6"/>
              <a:endCxn id="8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32">
              <a:extLst>
                <a:ext uri="{FF2B5EF4-FFF2-40B4-BE49-F238E27FC236}">
                  <a16:creationId xmlns:a16="http://schemas.microsoft.com/office/drawing/2014/main" id="{BAAAEB73-A749-7A33-A0BD-C23A54383B10}"/>
                </a:ext>
              </a:extLst>
            </p:cNvPr>
            <p:cNvCxnSpPr>
              <a:cxnSpLocks/>
              <a:stCxn id="92" idx="6"/>
              <a:endCxn id="9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33">
              <a:extLst>
                <a:ext uri="{FF2B5EF4-FFF2-40B4-BE49-F238E27FC236}">
                  <a16:creationId xmlns:a16="http://schemas.microsoft.com/office/drawing/2014/main" id="{AC0BFAD1-C379-196B-3063-0C7925C67BBE}"/>
                </a:ext>
              </a:extLst>
            </p:cNvPr>
            <p:cNvCxnSpPr>
              <a:cxnSpLocks/>
              <a:stCxn id="93" idx="6"/>
              <a:endCxn id="8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34">
              <a:extLst>
                <a:ext uri="{FF2B5EF4-FFF2-40B4-BE49-F238E27FC236}">
                  <a16:creationId xmlns:a16="http://schemas.microsoft.com/office/drawing/2014/main" id="{571B0B3A-F1F2-5AD0-4B58-F21012440652}"/>
                </a:ext>
              </a:extLst>
            </p:cNvPr>
            <p:cNvCxnSpPr>
              <a:cxnSpLocks/>
              <a:stCxn id="93" idx="6"/>
              <a:endCxn id="9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89" name="Oval 35">
              <a:extLst>
                <a:ext uri="{FF2B5EF4-FFF2-40B4-BE49-F238E27FC236}">
                  <a16:creationId xmlns:a16="http://schemas.microsoft.com/office/drawing/2014/main" id="{6EAA23E6-7343-4EE0-ED5C-8B25EF442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0" name="Oval 36">
              <a:extLst>
                <a:ext uri="{FF2B5EF4-FFF2-40B4-BE49-F238E27FC236}">
                  <a16:creationId xmlns:a16="http://schemas.microsoft.com/office/drawing/2014/main" id="{656DD264-91A0-48DE-D36E-AAB73F04FF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1" name="Oval 37">
              <a:extLst>
                <a:ext uri="{FF2B5EF4-FFF2-40B4-BE49-F238E27FC236}">
                  <a16:creationId xmlns:a16="http://schemas.microsoft.com/office/drawing/2014/main" id="{1AEA18E6-0AEF-7DCA-FB62-1A94C0AC5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92" name="Oval 38">
              <a:extLst>
                <a:ext uri="{FF2B5EF4-FFF2-40B4-BE49-F238E27FC236}">
                  <a16:creationId xmlns:a16="http://schemas.microsoft.com/office/drawing/2014/main" id="{0A698B7C-A591-664B-52D1-7064A88BBD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3" name="Oval 39">
              <a:extLst>
                <a:ext uri="{FF2B5EF4-FFF2-40B4-BE49-F238E27FC236}">
                  <a16:creationId xmlns:a16="http://schemas.microsoft.com/office/drawing/2014/main" id="{9949780D-46AC-E8CE-47DB-8DE9DE0BCB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4" name="Oval 40">
              <a:extLst>
                <a:ext uri="{FF2B5EF4-FFF2-40B4-BE49-F238E27FC236}">
                  <a16:creationId xmlns:a16="http://schemas.microsoft.com/office/drawing/2014/main" id="{F4085196-2C15-D3CF-CD84-05F269104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95" name="Straight Connector 41">
              <a:extLst>
                <a:ext uri="{FF2B5EF4-FFF2-40B4-BE49-F238E27FC236}">
                  <a16:creationId xmlns:a16="http://schemas.microsoft.com/office/drawing/2014/main" id="{21C71EA3-E110-8806-6AEB-666BBC586BBE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6" name="Straight Connector 42">
              <a:extLst>
                <a:ext uri="{FF2B5EF4-FFF2-40B4-BE49-F238E27FC236}">
                  <a16:creationId xmlns:a16="http://schemas.microsoft.com/office/drawing/2014/main" id="{E967B13D-05E7-509C-D444-7F4DCDE9EA47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7" name="Straight Connector 43">
              <a:extLst>
                <a:ext uri="{FF2B5EF4-FFF2-40B4-BE49-F238E27FC236}">
                  <a16:creationId xmlns:a16="http://schemas.microsoft.com/office/drawing/2014/main" id="{F3BD7C32-2E71-BD67-77DA-011697E870AB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8" name="Oval 44">
              <a:extLst>
                <a:ext uri="{FF2B5EF4-FFF2-40B4-BE49-F238E27FC236}">
                  <a16:creationId xmlns:a16="http://schemas.microsoft.com/office/drawing/2014/main" id="{884E7AF6-2057-1514-0B01-BC864B3CA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9" name="Oval 45">
              <a:extLst>
                <a:ext uri="{FF2B5EF4-FFF2-40B4-BE49-F238E27FC236}">
                  <a16:creationId xmlns:a16="http://schemas.microsoft.com/office/drawing/2014/main" id="{75B5B6FB-2BD6-40AB-A97A-E9C815806B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00" name="Straight Connector 46">
              <a:extLst>
                <a:ext uri="{FF2B5EF4-FFF2-40B4-BE49-F238E27FC236}">
                  <a16:creationId xmlns:a16="http://schemas.microsoft.com/office/drawing/2014/main" id="{7A124988-AB71-63BF-5112-3B0F89391056}"/>
                </a:ext>
              </a:extLst>
            </p:cNvPr>
            <p:cNvCxnSpPr>
              <a:cxnSpLocks/>
              <a:stCxn id="89" idx="6"/>
              <a:endCxn id="9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1" name="Straight Connector 47">
              <a:extLst>
                <a:ext uri="{FF2B5EF4-FFF2-40B4-BE49-F238E27FC236}">
                  <a16:creationId xmlns:a16="http://schemas.microsoft.com/office/drawing/2014/main" id="{C3A40232-1630-345E-1C4A-773318F07E5E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48">
              <a:extLst>
                <a:ext uri="{FF2B5EF4-FFF2-40B4-BE49-F238E27FC236}">
                  <a16:creationId xmlns:a16="http://schemas.microsoft.com/office/drawing/2014/main" id="{575C9C21-AD8E-D3E2-7E16-3FC77DC7380D}"/>
                </a:ext>
              </a:extLst>
            </p:cNvPr>
            <p:cNvCxnSpPr>
              <a:cxnSpLocks/>
              <a:stCxn id="90" idx="6"/>
              <a:endCxn id="9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3" name="Straight Connector 49">
              <a:extLst>
                <a:ext uri="{FF2B5EF4-FFF2-40B4-BE49-F238E27FC236}">
                  <a16:creationId xmlns:a16="http://schemas.microsoft.com/office/drawing/2014/main" id="{E72C373C-E019-F1EE-6211-C931EB43E165}"/>
                </a:ext>
              </a:extLst>
            </p:cNvPr>
            <p:cNvCxnSpPr>
              <a:cxnSpLocks/>
              <a:stCxn id="89" idx="6"/>
              <a:endCxn id="9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4" name="Straight Connector 50">
              <a:extLst>
                <a:ext uri="{FF2B5EF4-FFF2-40B4-BE49-F238E27FC236}">
                  <a16:creationId xmlns:a16="http://schemas.microsoft.com/office/drawing/2014/main" id="{C2F475ED-1731-070A-91C5-1128128E9F79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5" name="Straight Connector 51">
              <a:extLst>
                <a:ext uri="{FF2B5EF4-FFF2-40B4-BE49-F238E27FC236}">
                  <a16:creationId xmlns:a16="http://schemas.microsoft.com/office/drawing/2014/main" id="{5840CD85-F907-181D-AFD0-9AE3176DBF08}"/>
                </a:ext>
              </a:extLst>
            </p:cNvPr>
            <p:cNvCxnSpPr>
              <a:cxnSpLocks/>
              <a:stCxn id="90" idx="6"/>
              <a:endCxn id="9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316E9F8-7994-8423-8D7D-0181699C342D}"/>
              </a:ext>
            </a:extLst>
          </p:cNvPr>
          <p:cNvCxnSpPr>
            <a:cxnSpLocks/>
          </p:cNvCxnSpPr>
          <p:nvPr/>
        </p:nvCxnSpPr>
        <p:spPr>
          <a:xfrm>
            <a:off x="4815712" y="271976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CF17B-3CC0-4E28-9071-C2C388E42EF6}"/>
              </a:ext>
            </a:extLst>
          </p:cNvPr>
          <p:cNvSpPr txBox="1"/>
          <p:nvPr/>
        </p:nvSpPr>
        <p:spPr>
          <a:xfrm>
            <a:off x="2893813" y="4419773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6CB6066-6B29-E5EA-DD3C-0CFFCD3799F7}"/>
              </a:ext>
            </a:extLst>
          </p:cNvPr>
          <p:cNvSpPr txBox="1"/>
          <p:nvPr/>
        </p:nvSpPr>
        <p:spPr>
          <a:xfrm>
            <a:off x="3146874" y="4074390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Classification Module : Cut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BAA960-9514-689C-9668-8F2219D884FD}"/>
              </a:ext>
            </a:extLst>
          </p:cNvPr>
          <p:cNvSpPr txBox="1"/>
          <p:nvPr/>
        </p:nvSpPr>
        <p:spPr>
          <a:xfrm>
            <a:off x="3280114" y="1566645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grpSp>
        <p:nvGrpSpPr>
          <p:cNvPr id="111" name="Group 11">
            <a:extLst>
              <a:ext uri="{FF2B5EF4-FFF2-40B4-BE49-F238E27FC236}">
                <a16:creationId xmlns:a16="http://schemas.microsoft.com/office/drawing/2014/main" id="{FF89BC76-57A5-3F6E-D7C9-73B85146196E}"/>
              </a:ext>
            </a:extLst>
          </p:cNvPr>
          <p:cNvGrpSpPr/>
          <p:nvPr/>
        </p:nvGrpSpPr>
        <p:grpSpPr>
          <a:xfrm>
            <a:off x="4677032" y="4879295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12" name="Straight Connector 12">
              <a:extLst>
                <a:ext uri="{FF2B5EF4-FFF2-40B4-BE49-F238E27FC236}">
                  <a16:creationId xmlns:a16="http://schemas.microsoft.com/office/drawing/2014/main" id="{3BC25199-2623-7FB4-C435-C6C5237E7220}"/>
                </a:ext>
              </a:extLst>
            </p:cNvPr>
            <p:cNvCxnSpPr>
              <a:cxnSpLocks/>
              <a:stCxn id="124" idx="6"/>
              <a:endCxn id="136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13">
              <a:extLst>
                <a:ext uri="{FF2B5EF4-FFF2-40B4-BE49-F238E27FC236}">
                  <a16:creationId xmlns:a16="http://schemas.microsoft.com/office/drawing/2014/main" id="{693B0017-28C3-A735-6A8B-0B622F19BF5B}"/>
                </a:ext>
              </a:extLst>
            </p:cNvPr>
            <p:cNvCxnSpPr>
              <a:cxnSpLocks/>
              <a:stCxn id="124" idx="6"/>
              <a:endCxn id="137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14">
              <a:extLst>
                <a:ext uri="{FF2B5EF4-FFF2-40B4-BE49-F238E27FC236}">
                  <a16:creationId xmlns:a16="http://schemas.microsoft.com/office/drawing/2014/main" id="{5CEB0C4D-6E64-820D-C77E-B469AD5077B3}"/>
                </a:ext>
              </a:extLst>
            </p:cNvPr>
            <p:cNvCxnSpPr>
              <a:cxnSpLocks/>
              <a:stCxn id="124" idx="6"/>
              <a:endCxn id="138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5" name="Straight Connector 15">
              <a:extLst>
                <a:ext uri="{FF2B5EF4-FFF2-40B4-BE49-F238E27FC236}">
                  <a16:creationId xmlns:a16="http://schemas.microsoft.com/office/drawing/2014/main" id="{00303D69-A8A3-1D23-6A16-04AE6DF3B3D3}"/>
                </a:ext>
              </a:extLst>
            </p:cNvPr>
            <p:cNvCxnSpPr>
              <a:cxnSpLocks/>
              <a:stCxn id="125" idx="6"/>
              <a:endCxn id="136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6" name="Straight Connector 16">
              <a:extLst>
                <a:ext uri="{FF2B5EF4-FFF2-40B4-BE49-F238E27FC236}">
                  <a16:creationId xmlns:a16="http://schemas.microsoft.com/office/drawing/2014/main" id="{E4CC5C31-DAB1-891D-9B79-6D91B9027464}"/>
                </a:ext>
              </a:extLst>
            </p:cNvPr>
            <p:cNvCxnSpPr>
              <a:cxnSpLocks/>
              <a:stCxn id="125" idx="6"/>
              <a:endCxn id="137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7" name="Straight Connector 17">
              <a:extLst>
                <a:ext uri="{FF2B5EF4-FFF2-40B4-BE49-F238E27FC236}">
                  <a16:creationId xmlns:a16="http://schemas.microsoft.com/office/drawing/2014/main" id="{F860F9F8-38AF-D800-AFFD-4C4319E83564}"/>
                </a:ext>
              </a:extLst>
            </p:cNvPr>
            <p:cNvCxnSpPr>
              <a:cxnSpLocks/>
              <a:stCxn id="125" idx="6"/>
              <a:endCxn id="138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8" name="Straight Connector 18">
              <a:extLst>
                <a:ext uri="{FF2B5EF4-FFF2-40B4-BE49-F238E27FC236}">
                  <a16:creationId xmlns:a16="http://schemas.microsoft.com/office/drawing/2014/main" id="{0D1BFF9A-2F91-7BA4-E756-0DF6EAB50D9E}"/>
                </a:ext>
              </a:extLst>
            </p:cNvPr>
            <p:cNvCxnSpPr>
              <a:cxnSpLocks/>
              <a:stCxn id="126" idx="6"/>
              <a:endCxn id="136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19">
              <a:extLst>
                <a:ext uri="{FF2B5EF4-FFF2-40B4-BE49-F238E27FC236}">
                  <a16:creationId xmlns:a16="http://schemas.microsoft.com/office/drawing/2014/main" id="{F6FB6981-686E-41BC-FAAF-975160E14135}"/>
                </a:ext>
              </a:extLst>
            </p:cNvPr>
            <p:cNvCxnSpPr>
              <a:cxnSpLocks/>
              <a:stCxn id="126" idx="6"/>
              <a:endCxn id="137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21">
              <a:extLst>
                <a:ext uri="{FF2B5EF4-FFF2-40B4-BE49-F238E27FC236}">
                  <a16:creationId xmlns:a16="http://schemas.microsoft.com/office/drawing/2014/main" id="{DBA45504-37F5-F088-FF14-8CA30425EB9D}"/>
                </a:ext>
              </a:extLst>
            </p:cNvPr>
            <p:cNvCxnSpPr>
              <a:cxnSpLocks/>
              <a:stCxn id="126" idx="6"/>
              <a:endCxn id="138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22">
              <a:extLst>
                <a:ext uri="{FF2B5EF4-FFF2-40B4-BE49-F238E27FC236}">
                  <a16:creationId xmlns:a16="http://schemas.microsoft.com/office/drawing/2014/main" id="{09CE9B36-3D4D-CBAF-B632-13F878ED4DC7}"/>
                </a:ext>
              </a:extLst>
            </p:cNvPr>
            <p:cNvCxnSpPr>
              <a:cxnSpLocks/>
              <a:stCxn id="127" idx="6"/>
              <a:endCxn id="136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23">
              <a:extLst>
                <a:ext uri="{FF2B5EF4-FFF2-40B4-BE49-F238E27FC236}">
                  <a16:creationId xmlns:a16="http://schemas.microsoft.com/office/drawing/2014/main" id="{2C8DEDE7-97FE-6970-FF5E-2A3A1423B78F}"/>
                </a:ext>
              </a:extLst>
            </p:cNvPr>
            <p:cNvCxnSpPr>
              <a:cxnSpLocks/>
              <a:stCxn id="127" idx="6"/>
              <a:endCxn id="137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24">
              <a:extLst>
                <a:ext uri="{FF2B5EF4-FFF2-40B4-BE49-F238E27FC236}">
                  <a16:creationId xmlns:a16="http://schemas.microsoft.com/office/drawing/2014/main" id="{C5DD6163-713A-0C11-F459-9CCB7BF7DD6B}"/>
                </a:ext>
              </a:extLst>
            </p:cNvPr>
            <p:cNvCxnSpPr>
              <a:cxnSpLocks/>
              <a:stCxn id="127" idx="6"/>
              <a:endCxn id="138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24" name="Oval 25">
              <a:extLst>
                <a:ext uri="{FF2B5EF4-FFF2-40B4-BE49-F238E27FC236}">
                  <a16:creationId xmlns:a16="http://schemas.microsoft.com/office/drawing/2014/main" id="{7B7ABD02-9122-5AD0-7585-AC78B2EDCD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5" name="Oval 26">
              <a:extLst>
                <a:ext uri="{FF2B5EF4-FFF2-40B4-BE49-F238E27FC236}">
                  <a16:creationId xmlns:a16="http://schemas.microsoft.com/office/drawing/2014/main" id="{ED351430-90B7-130B-AD21-A487134B4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6" name="Oval 27">
              <a:extLst>
                <a:ext uri="{FF2B5EF4-FFF2-40B4-BE49-F238E27FC236}">
                  <a16:creationId xmlns:a16="http://schemas.microsoft.com/office/drawing/2014/main" id="{3A7B92E7-3C69-5057-7FA8-C0D74FB4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7" name="Oval 28">
              <a:extLst>
                <a:ext uri="{FF2B5EF4-FFF2-40B4-BE49-F238E27FC236}">
                  <a16:creationId xmlns:a16="http://schemas.microsoft.com/office/drawing/2014/main" id="{394F1247-287E-72CA-C5F4-A97450E56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28" name="Straight Connector 29">
              <a:extLst>
                <a:ext uri="{FF2B5EF4-FFF2-40B4-BE49-F238E27FC236}">
                  <a16:creationId xmlns:a16="http://schemas.microsoft.com/office/drawing/2014/main" id="{0E429CC9-697D-135A-0BA9-D500C64716EB}"/>
                </a:ext>
              </a:extLst>
            </p:cNvPr>
            <p:cNvCxnSpPr>
              <a:cxnSpLocks/>
              <a:stCxn id="136" idx="6"/>
              <a:endCxn id="134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9" name="Straight Connector 30">
              <a:extLst>
                <a:ext uri="{FF2B5EF4-FFF2-40B4-BE49-F238E27FC236}">
                  <a16:creationId xmlns:a16="http://schemas.microsoft.com/office/drawing/2014/main" id="{C9A661DD-BBDD-A94F-24C1-D247E1D15C6A}"/>
                </a:ext>
              </a:extLst>
            </p:cNvPr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31">
              <a:extLst>
                <a:ext uri="{FF2B5EF4-FFF2-40B4-BE49-F238E27FC236}">
                  <a16:creationId xmlns:a16="http://schemas.microsoft.com/office/drawing/2014/main" id="{130C59B6-9D14-8172-03A9-64FBD758D604}"/>
                </a:ext>
              </a:extLst>
            </p:cNvPr>
            <p:cNvCxnSpPr>
              <a:cxnSpLocks/>
              <a:stCxn id="137" idx="6"/>
              <a:endCxn id="134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32">
              <a:extLst>
                <a:ext uri="{FF2B5EF4-FFF2-40B4-BE49-F238E27FC236}">
                  <a16:creationId xmlns:a16="http://schemas.microsoft.com/office/drawing/2014/main" id="{73595985-DB1B-623C-D27C-DA7F6E7ABA00}"/>
                </a:ext>
              </a:extLst>
            </p:cNvPr>
            <p:cNvCxnSpPr>
              <a:cxnSpLocks/>
              <a:stCxn id="137" idx="6"/>
              <a:endCxn id="135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2" name="Straight Connector 33">
              <a:extLst>
                <a:ext uri="{FF2B5EF4-FFF2-40B4-BE49-F238E27FC236}">
                  <a16:creationId xmlns:a16="http://schemas.microsoft.com/office/drawing/2014/main" id="{75E2A4A1-20A8-E195-02D5-5F21E36F5E6D}"/>
                </a:ext>
              </a:extLst>
            </p:cNvPr>
            <p:cNvCxnSpPr>
              <a:cxnSpLocks/>
              <a:stCxn id="138" idx="6"/>
              <a:endCxn id="134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3" name="Straight Connector 34">
              <a:extLst>
                <a:ext uri="{FF2B5EF4-FFF2-40B4-BE49-F238E27FC236}">
                  <a16:creationId xmlns:a16="http://schemas.microsoft.com/office/drawing/2014/main" id="{E531ABBD-D84A-7E27-9E01-CBA0D33E7517}"/>
                </a:ext>
              </a:extLst>
            </p:cNvPr>
            <p:cNvCxnSpPr>
              <a:cxnSpLocks/>
              <a:stCxn id="138" idx="6"/>
              <a:endCxn id="135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34" name="Oval 35">
              <a:extLst>
                <a:ext uri="{FF2B5EF4-FFF2-40B4-BE49-F238E27FC236}">
                  <a16:creationId xmlns:a16="http://schemas.microsoft.com/office/drawing/2014/main" id="{920FE39B-A617-0BA4-99E3-528C98F7F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5" name="Oval 36">
              <a:extLst>
                <a:ext uri="{FF2B5EF4-FFF2-40B4-BE49-F238E27FC236}">
                  <a16:creationId xmlns:a16="http://schemas.microsoft.com/office/drawing/2014/main" id="{85DB2D08-02DD-DB8E-E096-38B1FD201E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6" name="Oval 37">
              <a:extLst>
                <a:ext uri="{FF2B5EF4-FFF2-40B4-BE49-F238E27FC236}">
                  <a16:creationId xmlns:a16="http://schemas.microsoft.com/office/drawing/2014/main" id="{B3C3EF7B-630D-14DD-B59F-A9DCAA833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137" name="Oval 38">
              <a:extLst>
                <a:ext uri="{FF2B5EF4-FFF2-40B4-BE49-F238E27FC236}">
                  <a16:creationId xmlns:a16="http://schemas.microsoft.com/office/drawing/2014/main" id="{0EB6DBFD-6D0C-327B-A9F3-570335BA7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77EAFD84-9014-45FE-CA20-8715D4CFE7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9" name="Oval 40">
              <a:extLst>
                <a:ext uri="{FF2B5EF4-FFF2-40B4-BE49-F238E27FC236}">
                  <a16:creationId xmlns:a16="http://schemas.microsoft.com/office/drawing/2014/main" id="{56D01450-7AF6-D8F9-5CAC-DD0D951651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0" name="Straight Connector 41">
              <a:extLst>
                <a:ext uri="{FF2B5EF4-FFF2-40B4-BE49-F238E27FC236}">
                  <a16:creationId xmlns:a16="http://schemas.microsoft.com/office/drawing/2014/main" id="{358CD73F-CB1E-D3B4-FDB4-7E31C12ECEB7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1" name="Straight Connector 42">
              <a:extLst>
                <a:ext uri="{FF2B5EF4-FFF2-40B4-BE49-F238E27FC236}">
                  <a16:creationId xmlns:a16="http://schemas.microsoft.com/office/drawing/2014/main" id="{C92D16B0-89AD-E347-9A0A-3DF28CAAAB98}"/>
                </a:ext>
              </a:extLst>
            </p:cNvPr>
            <p:cNvCxnSpPr>
              <a:cxnSpLocks/>
              <a:stCxn id="137" idx="6"/>
              <a:endCxn id="139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2" name="Straight Connector 43">
              <a:extLst>
                <a:ext uri="{FF2B5EF4-FFF2-40B4-BE49-F238E27FC236}">
                  <a16:creationId xmlns:a16="http://schemas.microsoft.com/office/drawing/2014/main" id="{0FFA8AA8-3138-F75E-5F01-C3B6D218C4F1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3" name="Oval 44">
              <a:extLst>
                <a:ext uri="{FF2B5EF4-FFF2-40B4-BE49-F238E27FC236}">
                  <a16:creationId xmlns:a16="http://schemas.microsoft.com/office/drawing/2014/main" id="{5AD320DE-E692-58BD-A612-E1D9EC057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44" name="Oval 45">
              <a:extLst>
                <a:ext uri="{FF2B5EF4-FFF2-40B4-BE49-F238E27FC236}">
                  <a16:creationId xmlns:a16="http://schemas.microsoft.com/office/drawing/2014/main" id="{D5B6735B-0198-4B0C-ADB8-BCC654C66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45" name="Straight Connector 46">
              <a:extLst>
                <a:ext uri="{FF2B5EF4-FFF2-40B4-BE49-F238E27FC236}">
                  <a16:creationId xmlns:a16="http://schemas.microsoft.com/office/drawing/2014/main" id="{FD927693-46D3-0BA2-E314-D239B059701D}"/>
                </a:ext>
              </a:extLst>
            </p:cNvPr>
            <p:cNvCxnSpPr>
              <a:cxnSpLocks/>
              <a:stCxn id="134" idx="6"/>
              <a:endCxn id="143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47">
              <a:extLst>
                <a:ext uri="{FF2B5EF4-FFF2-40B4-BE49-F238E27FC236}">
                  <a16:creationId xmlns:a16="http://schemas.microsoft.com/office/drawing/2014/main" id="{E030787C-B4A9-3F04-B052-EA266E9C9909}"/>
                </a:ext>
              </a:extLst>
            </p:cNvPr>
            <p:cNvCxnSpPr>
              <a:cxnSpLocks/>
              <a:stCxn id="139" idx="6"/>
              <a:endCxn id="143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7" name="Straight Connector 48">
              <a:extLst>
                <a:ext uri="{FF2B5EF4-FFF2-40B4-BE49-F238E27FC236}">
                  <a16:creationId xmlns:a16="http://schemas.microsoft.com/office/drawing/2014/main" id="{6B519C20-E7ED-18CE-731A-8C310EC498A1}"/>
                </a:ext>
              </a:extLst>
            </p:cNvPr>
            <p:cNvCxnSpPr>
              <a:cxnSpLocks/>
              <a:stCxn id="135" idx="6"/>
              <a:endCxn id="143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8" name="Straight Connector 49">
              <a:extLst>
                <a:ext uri="{FF2B5EF4-FFF2-40B4-BE49-F238E27FC236}">
                  <a16:creationId xmlns:a16="http://schemas.microsoft.com/office/drawing/2014/main" id="{065EC960-0382-280A-79E5-B31F8E9FFA19}"/>
                </a:ext>
              </a:extLst>
            </p:cNvPr>
            <p:cNvCxnSpPr>
              <a:cxnSpLocks/>
              <a:stCxn id="134" idx="6"/>
              <a:endCxn id="144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9" name="Straight Connector 50">
              <a:extLst>
                <a:ext uri="{FF2B5EF4-FFF2-40B4-BE49-F238E27FC236}">
                  <a16:creationId xmlns:a16="http://schemas.microsoft.com/office/drawing/2014/main" id="{423B98A2-1A70-F364-7BE9-C07BA99558C2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0" name="Straight Connector 51">
              <a:extLst>
                <a:ext uri="{FF2B5EF4-FFF2-40B4-BE49-F238E27FC236}">
                  <a16:creationId xmlns:a16="http://schemas.microsoft.com/office/drawing/2014/main" id="{A9F8B446-1D17-CBB4-2B5E-E29AF9B4AF7A}"/>
                </a:ext>
              </a:extLst>
            </p:cNvPr>
            <p:cNvCxnSpPr>
              <a:cxnSpLocks/>
              <a:stCxn id="135" idx="6"/>
              <a:endCxn id="144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0662B8EC-F1DC-399F-5110-1171A672FEFD}"/>
              </a:ext>
            </a:extLst>
          </p:cNvPr>
          <p:cNvCxnSpPr>
            <a:cxnSpLocks/>
          </p:cNvCxnSpPr>
          <p:nvPr/>
        </p:nvCxnSpPr>
        <p:spPr>
          <a:xfrm>
            <a:off x="4289122" y="5233507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2" name="그림 151">
            <a:extLst>
              <a:ext uri="{FF2B5EF4-FFF2-40B4-BE49-F238E27FC236}">
                <a16:creationId xmlns:a16="http://schemas.microsoft.com/office/drawing/2014/main" id="{F6ADC84A-9E0A-320B-AD2B-955AF9C34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255143" y="2158014"/>
            <a:ext cx="880645" cy="592618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F4D5A93F-DFD1-30DC-F7BA-F7E53A5500E0}"/>
              </a:ext>
            </a:extLst>
          </p:cNvPr>
          <p:cNvSpPr txBox="1"/>
          <p:nvPr/>
        </p:nvSpPr>
        <p:spPr>
          <a:xfrm>
            <a:off x="553346" y="239743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4" name="그림 153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37DA5FAB-2056-ABA2-E27E-9B1FC1FF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08" y="2158015"/>
            <a:ext cx="880217" cy="62801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03883FAD-3E84-C0EA-2921-8AF5EB3F1FF4}"/>
              </a:ext>
            </a:extLst>
          </p:cNvPr>
          <p:cNvSpPr txBox="1"/>
          <p:nvPr/>
        </p:nvSpPr>
        <p:spPr>
          <a:xfrm>
            <a:off x="1442837" y="238332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6" name="그림 155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86237D31-BD5F-026B-5F4D-64F68A07B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720550"/>
            <a:ext cx="887710" cy="545067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636DDB04-1A38-EB41-E2D8-89631A4DF334}"/>
              </a:ext>
            </a:extLst>
          </p:cNvPr>
          <p:cNvSpPr txBox="1"/>
          <p:nvPr/>
        </p:nvSpPr>
        <p:spPr>
          <a:xfrm>
            <a:off x="556236" y="296155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8" name="그림 157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5015B9CE-8A44-143D-9446-9E41466C0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42" y="2713400"/>
            <a:ext cx="895783" cy="55221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76CE048A-33E2-BF70-BBB2-152F1A68DE38}"/>
              </a:ext>
            </a:extLst>
          </p:cNvPr>
          <p:cNvSpPr txBox="1"/>
          <p:nvPr/>
        </p:nvSpPr>
        <p:spPr>
          <a:xfrm>
            <a:off x="1446637" y="29638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9B93AB1-19EE-F1AC-BC10-957D3A049FE9}"/>
              </a:ext>
            </a:extLst>
          </p:cNvPr>
          <p:cNvSpPr/>
          <p:nvPr/>
        </p:nvSpPr>
        <p:spPr>
          <a:xfrm>
            <a:off x="2904431" y="4858760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F067E4CF-F055-017C-F69B-7CEFB8520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2903309" y="4854960"/>
            <a:ext cx="376805" cy="941860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8FD7D3A9-4907-4F1C-71BD-96D5B350C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3280114" y="4854960"/>
            <a:ext cx="444500" cy="94186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46858B8B-9E89-7D5B-163C-E6D8328A66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3724614" y="4854960"/>
            <a:ext cx="244215" cy="339556"/>
          </a:xfrm>
          <a:prstGeom prst="rect">
            <a:avLst/>
          </a:prstGeom>
        </p:spPr>
      </p:pic>
      <p:pic>
        <p:nvPicPr>
          <p:cNvPr id="164" name="그림 163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8386D34F-2120-D08D-1BC3-A16FF4CC34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3727503" y="5185399"/>
            <a:ext cx="529217" cy="61914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DD5797-8673-7E28-EE03-8594926334D4}"/>
              </a:ext>
            </a:extLst>
          </p:cNvPr>
          <p:cNvCxnSpPr>
            <a:cxnSpLocks/>
          </p:cNvCxnSpPr>
          <p:nvPr/>
        </p:nvCxnSpPr>
        <p:spPr>
          <a:xfrm>
            <a:off x="6454012" y="271976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63AB299-05D3-F7A4-1293-3229415B0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6878951" y="2183036"/>
            <a:ext cx="889491" cy="59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A84DB-EA23-0FC8-2E10-227CDFE4DE84}"/>
              </a:ext>
            </a:extLst>
          </p:cNvPr>
          <p:cNvSpPr txBox="1"/>
          <p:nvPr/>
        </p:nvSpPr>
        <p:spPr>
          <a:xfrm>
            <a:off x="7186000" y="2425932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EB616E7D-6754-A0A1-B30A-659E8F4AD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62" y="2189615"/>
            <a:ext cx="880217" cy="62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482492-BDFB-6065-FF90-0FE51769005D}"/>
              </a:ext>
            </a:extLst>
          </p:cNvPr>
          <p:cNvSpPr txBox="1"/>
          <p:nvPr/>
        </p:nvSpPr>
        <p:spPr>
          <a:xfrm>
            <a:off x="8075491" y="2411819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4C583A68-FC21-CD52-FF91-F561FD933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31" y="2749048"/>
            <a:ext cx="895783" cy="545067"/>
          </a:xfrm>
          <a:prstGeom prst="rect">
            <a:avLst/>
          </a:prstGeom>
        </p:spPr>
      </p:pic>
      <p:pic>
        <p:nvPicPr>
          <p:cNvPr id="10" name="그림 9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5D1FA171-2A2C-CC6E-3023-A9CFB1B09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61" y="2741898"/>
            <a:ext cx="877618" cy="552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E47707-2AFF-6DAD-3404-A5D766C602D7}"/>
              </a:ext>
            </a:extLst>
          </p:cNvPr>
          <p:cNvSpPr txBox="1"/>
          <p:nvPr/>
        </p:nvSpPr>
        <p:spPr>
          <a:xfrm>
            <a:off x="7175006" y="299005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546950-4CFA-500B-3A6A-514F1F4162BD}"/>
              </a:ext>
            </a:extLst>
          </p:cNvPr>
          <p:cNvSpPr txBox="1"/>
          <p:nvPr/>
        </p:nvSpPr>
        <p:spPr>
          <a:xfrm>
            <a:off x="8074413" y="299005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67EC-EEE8-1574-AB01-9B2AB2E67EC7}"/>
              </a:ext>
            </a:extLst>
          </p:cNvPr>
          <p:cNvSpPr/>
          <p:nvPr/>
        </p:nvSpPr>
        <p:spPr>
          <a:xfrm>
            <a:off x="6953883" y="2298752"/>
            <a:ext cx="257209" cy="453116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6443C-2C95-74E4-AB3B-4E722FB1CF6C}"/>
              </a:ext>
            </a:extLst>
          </p:cNvPr>
          <p:cNvSpPr/>
          <p:nvPr/>
        </p:nvSpPr>
        <p:spPr>
          <a:xfrm>
            <a:off x="7201335" y="2291313"/>
            <a:ext cx="245197" cy="51738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8BB4FB-B721-E6B1-1510-3A5D21E7713C}"/>
              </a:ext>
            </a:extLst>
          </p:cNvPr>
          <p:cNvSpPr/>
          <p:nvPr/>
        </p:nvSpPr>
        <p:spPr>
          <a:xfrm>
            <a:off x="7408990" y="2362416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CF753A-7829-0B29-37D4-8A3661C6CDEC}"/>
              </a:ext>
            </a:extLst>
          </p:cNvPr>
          <p:cNvSpPr/>
          <p:nvPr/>
        </p:nvSpPr>
        <p:spPr>
          <a:xfrm>
            <a:off x="7904277" y="2952039"/>
            <a:ext cx="266110" cy="35381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72B8E473-C519-E8F8-A25E-C759ED8F96F2}"/>
              </a:ext>
            </a:extLst>
          </p:cNvPr>
          <p:cNvSpPr/>
          <p:nvPr/>
        </p:nvSpPr>
        <p:spPr>
          <a:xfrm rot="5400000">
            <a:off x="4204866" y="3668755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DE24D-4FFC-DAA4-6FBE-AE5F07A213B6}"/>
              </a:ext>
            </a:extLst>
          </p:cNvPr>
          <p:cNvSpPr txBox="1"/>
          <p:nvPr/>
        </p:nvSpPr>
        <p:spPr>
          <a:xfrm>
            <a:off x="4677032" y="3744443"/>
            <a:ext cx="209345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cs typeface="Times New Roman" panose="02020603050405020304" pitchFamily="18" charset="0"/>
              </a:rPr>
              <a:t> Localized Results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D25382B-F0E5-58F6-2DE0-A6537DBB1141}"/>
              </a:ext>
            </a:extLst>
          </p:cNvPr>
          <p:cNvCxnSpPr>
            <a:cxnSpLocks/>
          </p:cNvCxnSpPr>
          <p:nvPr/>
        </p:nvCxnSpPr>
        <p:spPr>
          <a:xfrm>
            <a:off x="2196337" y="274904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D07F09D-2FF2-7459-B8EB-C6DB56F8F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701" y="2315015"/>
            <a:ext cx="1397112" cy="9146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93C2E3-BD3C-0268-4D96-334ABC2F623E}"/>
              </a:ext>
            </a:extLst>
          </p:cNvPr>
          <p:cNvSpPr txBox="1"/>
          <p:nvPr/>
        </p:nvSpPr>
        <p:spPr>
          <a:xfrm>
            <a:off x="2929701" y="317256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Resize</a:t>
            </a:r>
          </a:p>
        </p:txBody>
      </p:sp>
    </p:spTree>
    <p:extLst>
      <p:ext uri="{BB962C8B-B14F-4D97-AF65-F5344CB8AC3E}">
        <p14:creationId xmlns:p14="http://schemas.microsoft.com/office/powerpoint/2010/main" val="4572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6" grpId="0"/>
      <p:bldP spid="107" grpId="0"/>
      <p:bldP spid="109" grpId="0" animBg="1"/>
      <p:bldP spid="153" grpId="0"/>
      <p:bldP spid="155" grpId="0"/>
      <p:bldP spid="157" grpId="0"/>
      <p:bldP spid="159" grpId="0"/>
      <p:bldP spid="160" grpId="0" animBg="1"/>
      <p:bldP spid="6" grpId="0"/>
      <p:bldP spid="8" grpId="0"/>
      <p:bldP spid="11" grpId="0"/>
      <p:bldP spid="14" grpId="0"/>
      <p:bldP spid="15" grpId="0" animBg="1"/>
      <p:bldP spid="16" grpId="0" animBg="1"/>
      <p:bldP spid="17" grpId="0" animBg="1"/>
      <p:bldP spid="18" grpId="0" animBg="1"/>
      <p:bldP spid="108" grpId="0" animBg="1"/>
      <p:bldP spid="19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Classification Module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9173C9-2F82-9265-DB00-1F3A854E5A93}"/>
              </a:ext>
            </a:extLst>
          </p:cNvPr>
          <p:cNvSpPr/>
          <p:nvPr/>
        </p:nvSpPr>
        <p:spPr>
          <a:xfrm>
            <a:off x="482094" y="1814090"/>
            <a:ext cx="8428226" cy="45668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3C073DEA-D75A-F8DC-92BD-62FAA649C3F6}"/>
              </a:ext>
            </a:extLst>
          </p:cNvPr>
          <p:cNvGrpSpPr/>
          <p:nvPr/>
        </p:nvGrpSpPr>
        <p:grpSpPr>
          <a:xfrm>
            <a:off x="1885322" y="4817999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9" name="Straight Connector 12">
              <a:extLst>
                <a:ext uri="{FF2B5EF4-FFF2-40B4-BE49-F238E27FC236}">
                  <a16:creationId xmlns:a16="http://schemas.microsoft.com/office/drawing/2014/main" id="{45ACF220-C1C3-FC68-FF59-47F70D4D7D8E}"/>
                </a:ext>
              </a:extLst>
            </p:cNvPr>
            <p:cNvCxnSpPr>
              <a:cxnSpLocks/>
              <a:stCxn id="22" idx="6"/>
              <a:endCxn id="34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7B24F574-665D-9EBC-5F05-045502D21CFD}"/>
                </a:ext>
              </a:extLst>
            </p:cNvPr>
            <p:cNvCxnSpPr>
              <a:cxnSpLocks/>
              <a:stCxn id="22" idx="6"/>
              <a:endCxn id="35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4">
              <a:extLst>
                <a:ext uri="{FF2B5EF4-FFF2-40B4-BE49-F238E27FC236}">
                  <a16:creationId xmlns:a16="http://schemas.microsoft.com/office/drawing/2014/main" id="{C0E3189B-F3A3-BD4C-6326-1DBE99FED299}"/>
                </a:ext>
              </a:extLst>
            </p:cNvPr>
            <p:cNvCxnSpPr>
              <a:cxnSpLocks/>
              <a:stCxn id="22" idx="6"/>
              <a:endCxn id="36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5">
              <a:extLst>
                <a:ext uri="{FF2B5EF4-FFF2-40B4-BE49-F238E27FC236}">
                  <a16:creationId xmlns:a16="http://schemas.microsoft.com/office/drawing/2014/main" id="{28E4C1C5-E70F-CEDD-2851-52AD11644FE9}"/>
                </a:ext>
              </a:extLst>
            </p:cNvPr>
            <p:cNvCxnSpPr>
              <a:cxnSpLocks/>
              <a:stCxn id="23" idx="6"/>
              <a:endCxn id="34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6">
              <a:extLst>
                <a:ext uri="{FF2B5EF4-FFF2-40B4-BE49-F238E27FC236}">
                  <a16:creationId xmlns:a16="http://schemas.microsoft.com/office/drawing/2014/main" id="{CCE2B9B4-D8DB-8D84-EC43-6A6EFDAF3423}"/>
                </a:ext>
              </a:extLst>
            </p:cNvPr>
            <p:cNvCxnSpPr>
              <a:cxnSpLocks/>
              <a:stCxn id="23" idx="6"/>
              <a:endCxn id="35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7">
              <a:extLst>
                <a:ext uri="{FF2B5EF4-FFF2-40B4-BE49-F238E27FC236}">
                  <a16:creationId xmlns:a16="http://schemas.microsoft.com/office/drawing/2014/main" id="{E8885019-8FB9-E8AD-71CF-20A9BE11282B}"/>
                </a:ext>
              </a:extLst>
            </p:cNvPr>
            <p:cNvCxnSpPr>
              <a:cxnSpLocks/>
              <a:stCxn id="23" idx="6"/>
              <a:endCxn id="36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8">
              <a:extLst>
                <a:ext uri="{FF2B5EF4-FFF2-40B4-BE49-F238E27FC236}">
                  <a16:creationId xmlns:a16="http://schemas.microsoft.com/office/drawing/2014/main" id="{835FFC60-1584-BBB8-17A5-9A35784F2F6A}"/>
                </a:ext>
              </a:extLst>
            </p:cNvPr>
            <p:cNvCxnSpPr>
              <a:cxnSpLocks/>
              <a:stCxn id="24" idx="6"/>
              <a:endCxn id="34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69A219A4-771E-0AA0-9D48-5D6689F6DBF8}"/>
                </a:ext>
              </a:extLst>
            </p:cNvPr>
            <p:cNvCxnSpPr>
              <a:cxnSpLocks/>
              <a:stCxn id="24" idx="6"/>
              <a:endCxn id="35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21">
              <a:extLst>
                <a:ext uri="{FF2B5EF4-FFF2-40B4-BE49-F238E27FC236}">
                  <a16:creationId xmlns:a16="http://schemas.microsoft.com/office/drawing/2014/main" id="{BCAC23F5-EE28-04B4-C7FF-A7F6EB26A32A}"/>
                </a:ext>
              </a:extLst>
            </p:cNvPr>
            <p:cNvCxnSpPr>
              <a:cxnSpLocks/>
              <a:stCxn id="24" idx="6"/>
              <a:endCxn id="36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22">
              <a:extLst>
                <a:ext uri="{FF2B5EF4-FFF2-40B4-BE49-F238E27FC236}">
                  <a16:creationId xmlns:a16="http://schemas.microsoft.com/office/drawing/2014/main" id="{D74E3F71-4E9F-B80A-DDF8-FD2D38C1A0FD}"/>
                </a:ext>
              </a:extLst>
            </p:cNvPr>
            <p:cNvCxnSpPr>
              <a:cxnSpLocks/>
              <a:stCxn id="25" idx="6"/>
              <a:endCxn id="34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23">
              <a:extLst>
                <a:ext uri="{FF2B5EF4-FFF2-40B4-BE49-F238E27FC236}">
                  <a16:creationId xmlns:a16="http://schemas.microsoft.com/office/drawing/2014/main" id="{E33D6464-EC73-40C6-76B2-9FE609B670D6}"/>
                </a:ext>
              </a:extLst>
            </p:cNvPr>
            <p:cNvCxnSpPr>
              <a:cxnSpLocks/>
              <a:stCxn id="25" idx="6"/>
              <a:endCxn id="35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4">
              <a:extLst>
                <a:ext uri="{FF2B5EF4-FFF2-40B4-BE49-F238E27FC236}">
                  <a16:creationId xmlns:a16="http://schemas.microsoft.com/office/drawing/2014/main" id="{4DDEE751-10E2-6B20-03BB-B5043C0936AF}"/>
                </a:ext>
              </a:extLst>
            </p:cNvPr>
            <p:cNvCxnSpPr>
              <a:cxnSpLocks/>
              <a:stCxn id="25" idx="6"/>
              <a:endCxn id="36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6DD1495F-03DA-A017-0BB0-F4B24F711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CC287EF5-21AD-2A79-F417-D5674C6A95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2573EB37-1F34-DFFB-A783-53DE28CE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FE64CA3C-8308-7CBB-6281-09F8668582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6" name="Straight Connector 29">
              <a:extLst>
                <a:ext uri="{FF2B5EF4-FFF2-40B4-BE49-F238E27FC236}">
                  <a16:creationId xmlns:a16="http://schemas.microsoft.com/office/drawing/2014/main" id="{29B10117-C0A3-4FE2-F363-40BBB1251573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30">
              <a:extLst>
                <a:ext uri="{FF2B5EF4-FFF2-40B4-BE49-F238E27FC236}">
                  <a16:creationId xmlns:a16="http://schemas.microsoft.com/office/drawing/2014/main" id="{528E9499-3961-E436-B591-B94A8B61A341}"/>
                </a:ext>
              </a:extLst>
            </p:cNvPr>
            <p:cNvCxnSpPr>
              <a:cxnSpLocks/>
              <a:stCxn id="34" idx="6"/>
              <a:endCxn id="33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31">
              <a:extLst>
                <a:ext uri="{FF2B5EF4-FFF2-40B4-BE49-F238E27FC236}">
                  <a16:creationId xmlns:a16="http://schemas.microsoft.com/office/drawing/2014/main" id="{957235E2-196E-55F8-7E6D-2C96D8DCB942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32">
              <a:extLst>
                <a:ext uri="{FF2B5EF4-FFF2-40B4-BE49-F238E27FC236}">
                  <a16:creationId xmlns:a16="http://schemas.microsoft.com/office/drawing/2014/main" id="{434334ED-BC58-8F83-5629-5438C04EB5A9}"/>
                </a:ext>
              </a:extLst>
            </p:cNvPr>
            <p:cNvCxnSpPr>
              <a:cxnSpLocks/>
              <a:stCxn id="35" idx="6"/>
              <a:endCxn id="33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33">
              <a:extLst>
                <a:ext uri="{FF2B5EF4-FFF2-40B4-BE49-F238E27FC236}">
                  <a16:creationId xmlns:a16="http://schemas.microsoft.com/office/drawing/2014/main" id="{94A88F80-1A07-2A85-0169-4F8FF8C1E45D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4">
              <a:extLst>
                <a:ext uri="{FF2B5EF4-FFF2-40B4-BE49-F238E27FC236}">
                  <a16:creationId xmlns:a16="http://schemas.microsoft.com/office/drawing/2014/main" id="{EF9E7AE2-EC42-4145-7F4D-0281DAEA8BB7}"/>
                </a:ext>
              </a:extLst>
            </p:cNvPr>
            <p:cNvCxnSpPr>
              <a:cxnSpLocks/>
              <a:stCxn id="36" idx="6"/>
              <a:endCxn id="33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5C40098B-DAED-4078-BC25-61D072197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76D07288-E6B4-05BC-8740-2CF307D661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F869E3BE-17DF-2058-A3B7-D108CAB8E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42B85E40-0162-E386-64A3-7B47833945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4945385D-A2C2-955A-7A27-0B534370E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7" name="Oval 40">
              <a:extLst>
                <a:ext uri="{FF2B5EF4-FFF2-40B4-BE49-F238E27FC236}">
                  <a16:creationId xmlns:a16="http://schemas.microsoft.com/office/drawing/2014/main" id="{9D0277C8-790E-0487-1235-4C855265C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8" name="Straight Connector 41">
              <a:extLst>
                <a:ext uri="{FF2B5EF4-FFF2-40B4-BE49-F238E27FC236}">
                  <a16:creationId xmlns:a16="http://schemas.microsoft.com/office/drawing/2014/main" id="{BBD57780-A498-76BE-3F87-22F479A6F8F8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42">
              <a:extLst>
                <a:ext uri="{FF2B5EF4-FFF2-40B4-BE49-F238E27FC236}">
                  <a16:creationId xmlns:a16="http://schemas.microsoft.com/office/drawing/2014/main" id="{34EC3D8A-0A1A-6B33-4131-F2DD4C9E0044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43">
              <a:extLst>
                <a:ext uri="{FF2B5EF4-FFF2-40B4-BE49-F238E27FC236}">
                  <a16:creationId xmlns:a16="http://schemas.microsoft.com/office/drawing/2014/main" id="{444C979E-B0A1-C78C-6EE0-7C35A38AF9C7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1" name="Oval 44">
              <a:extLst>
                <a:ext uri="{FF2B5EF4-FFF2-40B4-BE49-F238E27FC236}">
                  <a16:creationId xmlns:a16="http://schemas.microsoft.com/office/drawing/2014/main" id="{2141C6CD-9F7D-A55E-B741-363F35F84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45">
              <a:extLst>
                <a:ext uri="{FF2B5EF4-FFF2-40B4-BE49-F238E27FC236}">
                  <a16:creationId xmlns:a16="http://schemas.microsoft.com/office/drawing/2014/main" id="{1079B68D-16F4-747F-C720-CAB2A69A2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3" name="Straight Connector 46">
              <a:extLst>
                <a:ext uri="{FF2B5EF4-FFF2-40B4-BE49-F238E27FC236}">
                  <a16:creationId xmlns:a16="http://schemas.microsoft.com/office/drawing/2014/main" id="{9E8D0310-6537-46AC-CB50-C9DAF5BA15C9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7">
              <a:extLst>
                <a:ext uri="{FF2B5EF4-FFF2-40B4-BE49-F238E27FC236}">
                  <a16:creationId xmlns:a16="http://schemas.microsoft.com/office/drawing/2014/main" id="{BCE8010D-45D2-340D-6D6F-722F2CADD61E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8">
              <a:extLst>
                <a:ext uri="{FF2B5EF4-FFF2-40B4-BE49-F238E27FC236}">
                  <a16:creationId xmlns:a16="http://schemas.microsoft.com/office/drawing/2014/main" id="{42ADEC77-5580-078F-2FDA-97166EBBDDC2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9">
              <a:extLst>
                <a:ext uri="{FF2B5EF4-FFF2-40B4-BE49-F238E27FC236}">
                  <a16:creationId xmlns:a16="http://schemas.microsoft.com/office/drawing/2014/main" id="{E183234A-B7BA-C5F8-9C09-23119BB3C9D4}"/>
                </a:ext>
              </a:extLst>
            </p:cNvPr>
            <p:cNvCxnSpPr>
              <a:cxnSpLocks/>
              <a:stCxn id="32" idx="6"/>
              <a:endCxn id="42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50">
              <a:extLst>
                <a:ext uri="{FF2B5EF4-FFF2-40B4-BE49-F238E27FC236}">
                  <a16:creationId xmlns:a16="http://schemas.microsoft.com/office/drawing/2014/main" id="{649053DD-CEA4-85F2-135B-F79B2DEA2A8E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51">
              <a:extLst>
                <a:ext uri="{FF2B5EF4-FFF2-40B4-BE49-F238E27FC236}">
                  <a16:creationId xmlns:a16="http://schemas.microsoft.com/office/drawing/2014/main" id="{AFE3CAFC-B4AC-E980-D307-91366608088B}"/>
                </a:ext>
              </a:extLst>
            </p:cNvPr>
            <p:cNvCxnSpPr>
              <a:cxnSpLocks/>
              <a:stCxn id="33" idx="6"/>
              <a:endCxn id="42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B77937-8A64-207D-1445-35A60C81F3F7}"/>
              </a:ext>
            </a:extLst>
          </p:cNvPr>
          <p:cNvCxnSpPr>
            <a:cxnSpLocks/>
          </p:cNvCxnSpPr>
          <p:nvPr/>
        </p:nvCxnSpPr>
        <p:spPr>
          <a:xfrm>
            <a:off x="3249684" y="3070746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E6F9201-1EB1-EB32-9795-E54D7F82CEEF}"/>
              </a:ext>
            </a:extLst>
          </p:cNvPr>
          <p:cNvSpPr txBox="1"/>
          <p:nvPr/>
        </p:nvSpPr>
        <p:spPr>
          <a:xfrm>
            <a:off x="1306648" y="3713143"/>
            <a:ext cx="119903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Set Canvas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A498D2-DC31-0D4F-98EF-AA7EC186EF39}"/>
              </a:ext>
            </a:extLst>
          </p:cNvPr>
          <p:cNvSpPr txBox="1"/>
          <p:nvPr/>
        </p:nvSpPr>
        <p:spPr>
          <a:xfrm>
            <a:off x="3403572" y="1590248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Classification Module : Cut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A8E6F7A-5E49-8FA5-8750-401020F27E4F}"/>
              </a:ext>
            </a:extLst>
          </p:cNvPr>
          <p:cNvCxnSpPr>
            <a:cxnSpLocks/>
          </p:cNvCxnSpPr>
          <p:nvPr/>
        </p:nvCxnSpPr>
        <p:spPr>
          <a:xfrm>
            <a:off x="3486607" y="5084312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3C06D7-80E9-F474-83A4-4736FAB2607C}"/>
              </a:ext>
            </a:extLst>
          </p:cNvPr>
          <p:cNvSpPr txBox="1"/>
          <p:nvPr/>
        </p:nvSpPr>
        <p:spPr>
          <a:xfrm>
            <a:off x="1394842" y="5823482"/>
            <a:ext cx="198004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Model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088FB10-2EBC-9F14-3DF4-5845B8EB50E2}"/>
              </a:ext>
            </a:extLst>
          </p:cNvPr>
          <p:cNvSpPr/>
          <p:nvPr/>
        </p:nvSpPr>
        <p:spPr>
          <a:xfrm>
            <a:off x="6543613" y="2588638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9CE15E1B-3E33-C940-8693-4EA5CB84B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6542491" y="2584838"/>
            <a:ext cx="376805" cy="94186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B8260D11-570D-1196-1B23-6DABFA708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6919296" y="2584838"/>
            <a:ext cx="444500" cy="94186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9306BE7-9A3A-3582-BDCC-EEBFECEA2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7363796" y="2584838"/>
            <a:ext cx="244215" cy="339556"/>
          </a:xfrm>
          <a:prstGeom prst="rect">
            <a:avLst/>
          </a:prstGeom>
        </p:spPr>
      </p:pic>
      <p:pic>
        <p:nvPicPr>
          <p:cNvPr id="72" name="그림 71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45F37426-3C17-5977-174D-89D236068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7366685" y="2915277"/>
            <a:ext cx="529217" cy="619145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6F3B50-870C-9E99-46FA-649763BEEAE2}"/>
              </a:ext>
            </a:extLst>
          </p:cNvPr>
          <p:cNvSpPr/>
          <p:nvPr/>
        </p:nvSpPr>
        <p:spPr>
          <a:xfrm>
            <a:off x="1233381" y="2588023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823301-2722-00BD-2627-9F7E3B86FDB0}"/>
              </a:ext>
            </a:extLst>
          </p:cNvPr>
          <p:cNvSpPr txBox="1"/>
          <p:nvPr/>
        </p:nvSpPr>
        <p:spPr>
          <a:xfrm>
            <a:off x="3999501" y="3717487"/>
            <a:ext cx="13254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Object resize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A960C8-7360-C578-436C-4D9330DFC647}"/>
              </a:ext>
            </a:extLst>
          </p:cNvPr>
          <p:cNvSpPr txBox="1"/>
          <p:nvPr/>
        </p:nvSpPr>
        <p:spPr>
          <a:xfrm>
            <a:off x="6485679" y="3733262"/>
            <a:ext cx="15544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Algorithm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F797C0F-6CF2-5B61-E5C0-67A128C6295D}"/>
              </a:ext>
            </a:extLst>
          </p:cNvPr>
          <p:cNvCxnSpPr>
            <a:cxnSpLocks/>
          </p:cNvCxnSpPr>
          <p:nvPr/>
        </p:nvCxnSpPr>
        <p:spPr>
          <a:xfrm>
            <a:off x="1169864" y="5124972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33544AE-A7F6-FB1E-DAA6-CB602B8A64F0}"/>
              </a:ext>
            </a:extLst>
          </p:cNvPr>
          <p:cNvCxnSpPr>
            <a:cxnSpLocks/>
          </p:cNvCxnSpPr>
          <p:nvPr/>
        </p:nvCxnSpPr>
        <p:spPr>
          <a:xfrm>
            <a:off x="5543023" y="3065766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EF4AC3C1-CB1A-52F4-BAAE-8AD9FD64C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4213408" y="2603833"/>
            <a:ext cx="376805" cy="94186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9037543-AB33-8DE0-1731-7D99D4F21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4735771" y="2577646"/>
            <a:ext cx="444500" cy="111107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4971391-4CAF-8A3C-C25B-F5815AB56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4692549" y="4709346"/>
            <a:ext cx="1793130" cy="1183235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83E52E-F48A-0261-FBCD-BCB78DE0597A}"/>
              </a:ext>
            </a:extLst>
          </p:cNvPr>
          <p:cNvSpPr/>
          <p:nvPr/>
        </p:nvSpPr>
        <p:spPr>
          <a:xfrm>
            <a:off x="4976857" y="4904947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5A1432-06DF-F1DD-2176-402ED4787665}"/>
              </a:ext>
            </a:extLst>
          </p:cNvPr>
          <p:cNvSpPr/>
          <p:nvPr/>
        </p:nvSpPr>
        <p:spPr>
          <a:xfrm>
            <a:off x="5419696" y="4920560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231654-E750-D038-63B0-DD3356684448}"/>
              </a:ext>
            </a:extLst>
          </p:cNvPr>
          <p:cNvSpPr/>
          <p:nvPr/>
        </p:nvSpPr>
        <p:spPr>
          <a:xfrm>
            <a:off x="5854672" y="5171666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C43BD3-F70F-B462-E176-FDEF469C3481}"/>
              </a:ext>
            </a:extLst>
          </p:cNvPr>
          <p:cNvSpPr txBox="1"/>
          <p:nvPr/>
        </p:nvSpPr>
        <p:spPr>
          <a:xfrm>
            <a:off x="5637183" y="5851835"/>
            <a:ext cx="198004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Mapping</a:t>
            </a:r>
          </a:p>
        </p:txBody>
      </p:sp>
      <p:pic>
        <p:nvPicPr>
          <p:cNvPr id="89" name="그림 88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3BB3567F-C519-9B6A-3D7F-D269864A0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18" y="4696360"/>
            <a:ext cx="1769194" cy="1169405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EF709C-61E8-9943-16D2-7B3DFFEB7112}"/>
              </a:ext>
            </a:extLst>
          </p:cNvPr>
          <p:cNvSpPr/>
          <p:nvPr/>
        </p:nvSpPr>
        <p:spPr>
          <a:xfrm>
            <a:off x="6904207" y="5269818"/>
            <a:ext cx="522497" cy="54255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010F6F5-09E5-D2E6-7B30-F68F877D994B}"/>
              </a:ext>
            </a:extLst>
          </p:cNvPr>
          <p:cNvSpPr/>
          <p:nvPr/>
        </p:nvSpPr>
        <p:spPr>
          <a:xfrm>
            <a:off x="908814" y="2268218"/>
            <a:ext cx="7574786" cy="2068016"/>
          </a:xfrm>
          <a:prstGeom prst="rect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612C09F-4DC1-E211-4E49-6BDEDD445E41}"/>
              </a:ext>
            </a:extLst>
          </p:cNvPr>
          <p:cNvSpPr txBox="1"/>
          <p:nvPr/>
        </p:nvSpPr>
        <p:spPr>
          <a:xfrm>
            <a:off x="3495341" y="203676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Image Patch</a:t>
            </a:r>
          </a:p>
        </p:txBody>
      </p:sp>
    </p:spTree>
    <p:extLst>
      <p:ext uri="{BB962C8B-B14F-4D97-AF65-F5344CB8AC3E}">
        <p14:creationId xmlns:p14="http://schemas.microsoft.com/office/powerpoint/2010/main" val="409814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Classification Module : Object Resize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Patching object size impacts classification accuracy</a:t>
            </a:r>
          </a:p>
        </p:txBody>
      </p:sp>
      <p:pic>
        <p:nvPicPr>
          <p:cNvPr id="4" name="그림 3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52F634B-A419-BC86-7FEB-B39B17A4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54" y="2879104"/>
            <a:ext cx="4260109" cy="3195083"/>
          </a:xfrm>
          <a:prstGeom prst="rect">
            <a:avLst/>
          </a:prstGeom>
        </p:spPr>
      </p:pic>
      <p:pic>
        <p:nvPicPr>
          <p:cNvPr id="5" name="그림 4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14CA30EC-DFE9-83BD-06C5-EB3D4C2C6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6" y="2817606"/>
            <a:ext cx="3947178" cy="3256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532B36-4AA7-2C6B-F849-3EAD588C8732}"/>
              </a:ext>
            </a:extLst>
          </p:cNvPr>
          <p:cNvSpPr/>
          <p:nvPr/>
        </p:nvSpPr>
        <p:spPr>
          <a:xfrm>
            <a:off x="941244" y="3381400"/>
            <a:ext cx="963492" cy="206055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140F5-340C-04D3-0967-79FBB96F7BFA}"/>
              </a:ext>
            </a:extLst>
          </p:cNvPr>
          <p:cNvSpPr/>
          <p:nvPr/>
        </p:nvSpPr>
        <p:spPr>
          <a:xfrm>
            <a:off x="1920490" y="3381400"/>
            <a:ext cx="963492" cy="20605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29A04-B36B-93E0-280E-97FF12F4586A}"/>
              </a:ext>
            </a:extLst>
          </p:cNvPr>
          <p:cNvSpPr/>
          <p:nvPr/>
        </p:nvSpPr>
        <p:spPr>
          <a:xfrm>
            <a:off x="2899735" y="3381400"/>
            <a:ext cx="1099033" cy="20605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057445-52EE-AB47-19FD-F1DCCE1E78BE}"/>
              </a:ext>
            </a:extLst>
          </p:cNvPr>
          <p:cNvSpPr/>
          <p:nvPr/>
        </p:nvSpPr>
        <p:spPr>
          <a:xfrm>
            <a:off x="5376409" y="3368811"/>
            <a:ext cx="329890" cy="223031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FD6F4-78CF-6CB7-AA29-7941C70676E3}"/>
              </a:ext>
            </a:extLst>
          </p:cNvPr>
          <p:cNvSpPr/>
          <p:nvPr/>
        </p:nvSpPr>
        <p:spPr>
          <a:xfrm>
            <a:off x="6370494" y="3299516"/>
            <a:ext cx="329890" cy="229960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3FCEFA-BCE0-AA39-D645-FF055C40CF1E}"/>
              </a:ext>
            </a:extLst>
          </p:cNvPr>
          <p:cNvSpPr/>
          <p:nvPr/>
        </p:nvSpPr>
        <p:spPr>
          <a:xfrm>
            <a:off x="7345529" y="3429717"/>
            <a:ext cx="329890" cy="21694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B200A-DCA5-E506-8CF7-B340941973C8}"/>
              </a:ext>
            </a:extLst>
          </p:cNvPr>
          <p:cNvSpPr txBox="1"/>
          <p:nvPr/>
        </p:nvSpPr>
        <p:spPr>
          <a:xfrm>
            <a:off x="941244" y="3381400"/>
            <a:ext cx="90068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Small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6940D-BDCA-AC14-1E72-D6EB14005F01}"/>
              </a:ext>
            </a:extLst>
          </p:cNvPr>
          <p:cNvSpPr txBox="1"/>
          <p:nvPr/>
        </p:nvSpPr>
        <p:spPr>
          <a:xfrm>
            <a:off x="1968972" y="3381399"/>
            <a:ext cx="90068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Medium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55FA4-410E-F9A3-1015-818E3692F446}"/>
              </a:ext>
            </a:extLst>
          </p:cNvPr>
          <p:cNvSpPr txBox="1"/>
          <p:nvPr/>
        </p:nvSpPr>
        <p:spPr>
          <a:xfrm>
            <a:off x="2987671" y="3355882"/>
            <a:ext cx="90068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Large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7B635-833E-3AAC-3598-251F6A571E1E}"/>
              </a:ext>
            </a:extLst>
          </p:cNvPr>
          <p:cNvSpPr txBox="1"/>
          <p:nvPr/>
        </p:nvSpPr>
        <p:spPr>
          <a:xfrm>
            <a:off x="1102296" y="5693093"/>
            <a:ext cx="57857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x1.4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B4842-0C64-B5C7-D3E3-4BD0ACFA6C62}"/>
              </a:ext>
            </a:extLst>
          </p:cNvPr>
          <p:cNvSpPr txBox="1"/>
          <p:nvPr/>
        </p:nvSpPr>
        <p:spPr>
          <a:xfrm>
            <a:off x="2055496" y="5685313"/>
            <a:ext cx="57857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x1.2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E13DD-475D-BFC9-F232-4441DE7E309F}"/>
              </a:ext>
            </a:extLst>
          </p:cNvPr>
          <p:cNvSpPr txBox="1"/>
          <p:nvPr/>
        </p:nvSpPr>
        <p:spPr>
          <a:xfrm>
            <a:off x="3093500" y="5685313"/>
            <a:ext cx="57857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x1 </a:t>
            </a:r>
          </a:p>
        </p:txBody>
      </p:sp>
    </p:spTree>
    <p:extLst>
      <p:ext uri="{BB962C8B-B14F-4D97-AF65-F5344CB8AC3E}">
        <p14:creationId xmlns:p14="http://schemas.microsoft.com/office/powerpoint/2010/main" val="1587328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Classification Module : Recursive Packing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A9D06-8004-AC9A-260D-5A595F1D7443}"/>
              </a:ext>
            </a:extLst>
          </p:cNvPr>
          <p:cNvSpPr txBox="1"/>
          <p:nvPr/>
        </p:nvSpPr>
        <p:spPr>
          <a:xfrm>
            <a:off x="0" y="6596390"/>
            <a:ext cx="8140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Zhang, </a:t>
            </a:r>
            <a:r>
              <a:rPr lang="en-US" altLang="ko-KR" sz="1100" dirty="0" err="1"/>
              <a:t>Defu</a:t>
            </a:r>
            <a:r>
              <a:rPr lang="en-US" altLang="ko-KR" sz="1100" dirty="0"/>
              <a:t>, et al. "A priority heuristic for the guillotine rectangular packing problem." Information Processing Letters 116.1 (2016): 15-21.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84116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49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Evaluation Setup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Hardware &amp; Software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>
                <a:effectLst/>
                <a:ea typeface="바탕체" panose="02030609000101010101" pitchFamily="17" charset="-127"/>
              </a:rPr>
              <a:t>Intel® Core™ I7-8700 CPU @ 3.2 GHz, GeForce GTX 1050 GPU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lnSpc>
                <a:spcPct val="150000"/>
              </a:lnSpc>
              <a:buFontTx/>
              <a:buChar char="‐"/>
            </a:pPr>
            <a:r>
              <a:rPr lang="en-US" altLang="ko-KR" dirty="0">
                <a:cs typeface="Calibri" panose="020F0502020204030204" pitchFamily="34" charset="0"/>
              </a:rPr>
              <a:t>Ubuntu 18.04.4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Tx/>
              <a:buChar char="‐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 1.12.0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Tx/>
              <a:buChar char="‐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YOLOv5</a:t>
            </a:r>
          </a:p>
          <a:p>
            <a:pPr marL="1257300" lvl="2" indent="-342900">
              <a:lnSpc>
                <a:spcPct val="150000"/>
              </a:lnSpc>
              <a:buFontTx/>
              <a:buChar char="‐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MOT dataset</a:t>
            </a:r>
          </a:p>
          <a:p>
            <a:pPr marL="1257300" lvl="2" indent="-342900">
              <a:lnSpc>
                <a:spcPct val="150000"/>
              </a:lnSpc>
              <a:buFontTx/>
              <a:buChar char="‐"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Approaches to be compared with  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Baseline : YOLOv5 	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Resizing 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E1A91-0A84-DE3C-5178-26F55CCE39EA}"/>
              </a:ext>
            </a:extLst>
          </p:cNvPr>
          <p:cNvSpPr txBox="1"/>
          <p:nvPr/>
        </p:nvSpPr>
        <p:spPr>
          <a:xfrm>
            <a:off x="3741542" y="4954395"/>
            <a:ext cx="536591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Merge+Patch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(Ours)  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Merge+Patch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without density (object scaling only) 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Merge+Patch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without object scaling (density only) </a:t>
            </a:r>
          </a:p>
        </p:txBody>
      </p:sp>
    </p:spTree>
    <p:extLst>
      <p:ext uri="{BB962C8B-B14F-4D97-AF65-F5344CB8AC3E}">
        <p14:creationId xmlns:p14="http://schemas.microsoft.com/office/powerpoint/2010/main" val="186432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6D56EC6-BF0E-12A7-2993-3044FA4A8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t="5790" r="1676" b="2117"/>
          <a:stretch/>
        </p:blipFill>
        <p:spPr>
          <a:xfrm>
            <a:off x="1681089" y="2026981"/>
            <a:ext cx="5781822" cy="42715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Result : Deadline miss comparison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2848411" y="1556918"/>
            <a:ext cx="344717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Deadline Miss ratio comparison 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715F7-F65A-944F-A968-1C2F417DC7BC}"/>
              </a:ext>
            </a:extLst>
          </p:cNvPr>
          <p:cNvSpPr/>
          <p:nvPr/>
        </p:nvSpPr>
        <p:spPr>
          <a:xfrm>
            <a:off x="2250118" y="5208725"/>
            <a:ext cx="4882202" cy="221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35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5DC74A3A-2E9A-6144-993F-68E09FBD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" y="2201566"/>
            <a:ext cx="8202571" cy="33379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78706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1478247" y="1565992"/>
            <a:ext cx="618750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baselines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2CE881-7007-1313-7970-E71D4B032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78" y="5448777"/>
            <a:ext cx="3449995" cy="134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AD5E8-3E5B-2785-BA9C-0028DC44A4A9}"/>
              </a:ext>
            </a:extLst>
          </p:cNvPr>
          <p:cNvSpPr/>
          <p:nvPr/>
        </p:nvSpPr>
        <p:spPr>
          <a:xfrm>
            <a:off x="470714" y="5942604"/>
            <a:ext cx="3200399" cy="177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1F323-947B-7D11-3521-841345279DBB}"/>
              </a:ext>
            </a:extLst>
          </p:cNvPr>
          <p:cNvSpPr txBox="1"/>
          <p:nvPr/>
        </p:nvSpPr>
        <p:spPr>
          <a:xfrm>
            <a:off x="4792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Result : Accuracy comparison (1) </a:t>
            </a:r>
          </a:p>
        </p:txBody>
      </p:sp>
    </p:spTree>
    <p:extLst>
      <p:ext uri="{BB962C8B-B14F-4D97-AF65-F5344CB8AC3E}">
        <p14:creationId xmlns:p14="http://schemas.microsoft.com/office/powerpoint/2010/main" val="93872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2BE687C-2A40-EDE2-B7D4-4C85C9A76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6" y="2077978"/>
            <a:ext cx="8232986" cy="33800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1" name="번개 50">
            <a:extLst>
              <a:ext uri="{FF2B5EF4-FFF2-40B4-BE49-F238E27FC236}">
                <a16:creationId xmlns:a16="http://schemas.microsoft.com/office/drawing/2014/main" id="{4F39BBAC-008F-40B1-E996-A9A2895C9E95}"/>
              </a:ext>
            </a:extLst>
          </p:cNvPr>
          <p:cNvSpPr/>
          <p:nvPr/>
        </p:nvSpPr>
        <p:spPr>
          <a:xfrm rot="1121706">
            <a:off x="1270708" y="2690505"/>
            <a:ext cx="386150" cy="4022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번개 51">
            <a:extLst>
              <a:ext uri="{FF2B5EF4-FFF2-40B4-BE49-F238E27FC236}">
                <a16:creationId xmlns:a16="http://schemas.microsoft.com/office/drawing/2014/main" id="{C9FD2EB1-6FCF-9934-E737-C552F5CACF70}"/>
              </a:ext>
            </a:extLst>
          </p:cNvPr>
          <p:cNvSpPr/>
          <p:nvPr/>
        </p:nvSpPr>
        <p:spPr>
          <a:xfrm rot="1121706">
            <a:off x="3161319" y="2676917"/>
            <a:ext cx="386150" cy="4022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25B05-618B-2E81-3A57-121488512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59" y="5336064"/>
            <a:ext cx="3449995" cy="134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8F3BF8-533A-A046-3239-F069820E9FE8}"/>
              </a:ext>
            </a:extLst>
          </p:cNvPr>
          <p:cNvSpPr/>
          <p:nvPr/>
        </p:nvSpPr>
        <p:spPr>
          <a:xfrm>
            <a:off x="431800" y="6027944"/>
            <a:ext cx="3151555" cy="172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EDCD5-B614-55D0-DF5C-2FA685B592D7}"/>
              </a:ext>
            </a:extLst>
          </p:cNvPr>
          <p:cNvSpPr txBox="1"/>
          <p:nvPr/>
        </p:nvSpPr>
        <p:spPr>
          <a:xfrm>
            <a:off x="4792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Result : Accuracy comparison (2)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9E9CC-A703-CB64-8E34-66AEF5B0C31D}"/>
              </a:ext>
            </a:extLst>
          </p:cNvPr>
          <p:cNvSpPr txBox="1"/>
          <p:nvPr/>
        </p:nvSpPr>
        <p:spPr>
          <a:xfrm>
            <a:off x="1478247" y="1542254"/>
            <a:ext cx="618750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baselines</a:t>
            </a:r>
          </a:p>
        </p:txBody>
      </p:sp>
    </p:spTree>
    <p:extLst>
      <p:ext uri="{BB962C8B-B14F-4D97-AF65-F5344CB8AC3E}">
        <p14:creationId xmlns:p14="http://schemas.microsoft.com/office/powerpoint/2010/main" val="186864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4C350F-1DA6-F783-EE93-3547AD23CD91}"/>
              </a:ext>
            </a:extLst>
          </p:cNvPr>
          <p:cNvSpPr txBox="1"/>
          <p:nvPr/>
        </p:nvSpPr>
        <p:spPr>
          <a:xfrm>
            <a:off x="5072324" y="1612760"/>
            <a:ext cx="34987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Accuracy of different density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16C82-EAF4-1590-0495-0A46588BC730}"/>
              </a:ext>
            </a:extLst>
          </p:cNvPr>
          <p:cNvSpPr txBox="1"/>
          <p:nvPr/>
        </p:nvSpPr>
        <p:spPr>
          <a:xfrm>
            <a:off x="4792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Result : Ablation Study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2E726-B320-8A08-B023-0FD6DD05638F}"/>
              </a:ext>
            </a:extLst>
          </p:cNvPr>
          <p:cNvSpPr txBox="1"/>
          <p:nvPr/>
        </p:nvSpPr>
        <p:spPr>
          <a:xfrm>
            <a:off x="626017" y="1529623"/>
            <a:ext cx="34987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Accuracy comparison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A33A8-B9A5-4557-EBD8-404933A3E41E}"/>
              </a:ext>
            </a:extLst>
          </p:cNvPr>
          <p:cNvSpPr txBox="1"/>
          <p:nvPr/>
        </p:nvSpPr>
        <p:spPr>
          <a:xfrm>
            <a:off x="1196909" y="5904818"/>
            <a:ext cx="3005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dirty="0">
                <a:latin typeface="+mn-lt"/>
              </a:rPr>
              <a:t>Deadline: 180ms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dirty="0"/>
              <a:t>Ours : 1920-1920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dirty="0">
                <a:latin typeface="+mn-lt"/>
              </a:rPr>
              <a:t>Without scaling : 1920-960 </a:t>
            </a:r>
          </a:p>
        </p:txBody>
      </p:sp>
      <p:pic>
        <p:nvPicPr>
          <p:cNvPr id="22" name="그림 2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7A39702F-68AE-A52E-2661-C7DDC6150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84" y="2298771"/>
            <a:ext cx="3623258" cy="3189542"/>
          </a:xfrm>
          <a:prstGeom prst="rect">
            <a:avLst/>
          </a:prstGeom>
        </p:spPr>
      </p:pic>
      <p:pic>
        <p:nvPicPr>
          <p:cNvPr id="28" name="그림 27" descr="텍스트, 스크린샷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3496B4D9-44EC-39EE-6458-425992D2C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6" y="2082801"/>
            <a:ext cx="4528422" cy="36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31DBB631-49B7-5959-B326-325ADCFEC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9" y="2537534"/>
            <a:ext cx="3976286" cy="287318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1528-03C0-B0DA-6C1B-DC50E103B590}"/>
              </a:ext>
            </a:extLst>
          </p:cNvPr>
          <p:cNvSpPr txBox="1"/>
          <p:nvPr/>
        </p:nvSpPr>
        <p:spPr>
          <a:xfrm>
            <a:off x="171563" y="1896776"/>
            <a:ext cx="44207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Breakdown latency of Patching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26056-B74F-0081-31D8-5C334770D746}"/>
              </a:ext>
            </a:extLst>
          </p:cNvPr>
          <p:cNvSpPr txBox="1"/>
          <p:nvPr/>
        </p:nvSpPr>
        <p:spPr>
          <a:xfrm>
            <a:off x="5504144" y="1649865"/>
            <a:ext cx="307010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Patching execution time with the number of objects</a:t>
            </a:r>
          </a:p>
        </p:txBody>
      </p:sp>
      <p:pic>
        <p:nvPicPr>
          <p:cNvPr id="8" name="그림 7" descr="텍스트, 스크린샷, 번호, 직사각형이(가) 표시된 사진&#10;&#10;자동 생성된 설명">
            <a:extLst>
              <a:ext uri="{FF2B5EF4-FFF2-40B4-BE49-F238E27FC236}">
                <a16:creationId xmlns:a16="http://schemas.microsoft.com/office/drawing/2014/main" id="{E60E0C00-CD11-0B3A-C2E3-336237403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39" y="2589193"/>
            <a:ext cx="3459010" cy="287318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0E6439-B802-3760-656C-6625817C86FC}"/>
              </a:ext>
            </a:extLst>
          </p:cNvPr>
          <p:cNvSpPr/>
          <p:nvPr/>
        </p:nvSpPr>
        <p:spPr>
          <a:xfrm>
            <a:off x="1260227" y="3563287"/>
            <a:ext cx="415925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3CE0B-0BBE-CD5A-3E27-A24D50CB5EBB}"/>
              </a:ext>
            </a:extLst>
          </p:cNvPr>
          <p:cNvSpPr/>
          <p:nvPr/>
        </p:nvSpPr>
        <p:spPr>
          <a:xfrm>
            <a:off x="2260352" y="3921802"/>
            <a:ext cx="415925" cy="22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8CD3F-C488-DEA5-87F1-618578CB9F78}"/>
              </a:ext>
            </a:extLst>
          </p:cNvPr>
          <p:cNvSpPr txBox="1"/>
          <p:nvPr/>
        </p:nvSpPr>
        <p:spPr>
          <a:xfrm>
            <a:off x="6043184" y="3378620"/>
            <a:ext cx="99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0.9 </a:t>
            </a:r>
            <a:r>
              <a:rPr lang="en-US" altLang="ko-KR" sz="1600" dirty="0" err="1">
                <a:solidFill>
                  <a:srgbClr val="FF0000"/>
                </a:solidFill>
              </a:rPr>
              <a:t>ms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B2B494-6C04-731F-FD28-CBD5646E4CFD}"/>
              </a:ext>
            </a:extLst>
          </p:cNvPr>
          <p:cNvCxnSpPr>
            <a:cxnSpLocks/>
          </p:cNvCxnSpPr>
          <p:nvPr/>
        </p:nvCxnSpPr>
        <p:spPr>
          <a:xfrm>
            <a:off x="6043185" y="3138794"/>
            <a:ext cx="0" cy="9152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CFCDA60-D66F-FA83-BC03-9B2D2667F4CA}"/>
              </a:ext>
            </a:extLst>
          </p:cNvPr>
          <p:cNvCxnSpPr>
            <a:cxnSpLocks/>
          </p:cNvCxnSpPr>
          <p:nvPr/>
        </p:nvCxnSpPr>
        <p:spPr>
          <a:xfrm>
            <a:off x="6043185" y="3138794"/>
            <a:ext cx="2141369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AA42CE-5ED4-4E51-30A5-7B31F74E5ABD}"/>
              </a:ext>
            </a:extLst>
          </p:cNvPr>
          <p:cNvSpPr txBox="1"/>
          <p:nvPr/>
        </p:nvSpPr>
        <p:spPr>
          <a:xfrm>
            <a:off x="4792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Result : Breakdown latency of Patching 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3E82-7257-1CBD-109C-095502684C02}"/>
              </a:ext>
            </a:extLst>
          </p:cNvPr>
          <p:cNvSpPr txBox="1"/>
          <p:nvPr/>
        </p:nvSpPr>
        <p:spPr>
          <a:xfrm>
            <a:off x="820122" y="3479059"/>
            <a:ext cx="54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5%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AF39C-5AF9-D51E-F6D0-94481D84F32C}"/>
              </a:ext>
            </a:extLst>
          </p:cNvPr>
          <p:cNvSpPr txBox="1"/>
          <p:nvPr/>
        </p:nvSpPr>
        <p:spPr>
          <a:xfrm>
            <a:off x="1785667" y="3848391"/>
            <a:ext cx="54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8%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27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Realtime Capability of Multi camera 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DNN based object detection in Self-driving car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59BE3-E2AF-F1A0-FAF3-2ED1CAFAF6A7}"/>
              </a:ext>
            </a:extLst>
          </p:cNvPr>
          <p:cNvSpPr txBox="1"/>
          <p:nvPr/>
        </p:nvSpPr>
        <p:spPr>
          <a:xfrm>
            <a:off x="305724" y="4251165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938C16-BA75-7C74-DEC2-BE0EB0D209A9}"/>
              </a:ext>
            </a:extLst>
          </p:cNvPr>
          <p:cNvSpPr/>
          <p:nvPr/>
        </p:nvSpPr>
        <p:spPr>
          <a:xfrm>
            <a:off x="505517" y="2589843"/>
            <a:ext cx="997528" cy="2170775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C5437B-9A5C-8014-548F-1BDFBC305F75}"/>
              </a:ext>
            </a:extLst>
          </p:cNvPr>
          <p:cNvGrpSpPr/>
          <p:nvPr/>
        </p:nvGrpSpPr>
        <p:grpSpPr>
          <a:xfrm>
            <a:off x="849600" y="3983442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73A26AB-9CC8-A949-8712-146AFB76F4D8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다리꼴 17">
              <a:extLst>
                <a:ext uri="{FF2B5EF4-FFF2-40B4-BE49-F238E27FC236}">
                  <a16:creationId xmlns:a16="http://schemas.microsoft.com/office/drawing/2014/main" id="{719FBFB7-47FB-B15E-4B02-D2B58A0BDD9E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31080E-4572-23AD-46DD-B6F9500D2805}"/>
              </a:ext>
            </a:extLst>
          </p:cNvPr>
          <p:cNvGrpSpPr/>
          <p:nvPr/>
        </p:nvGrpSpPr>
        <p:grpSpPr>
          <a:xfrm>
            <a:off x="849600" y="358917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BF0EBC-92E2-641C-0CBF-329D41311188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08760DAE-12DD-FC78-5794-A510F6310918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349841-8D35-7631-36C8-932D77F4F420}"/>
              </a:ext>
            </a:extLst>
          </p:cNvPr>
          <p:cNvGrpSpPr/>
          <p:nvPr/>
        </p:nvGrpSpPr>
        <p:grpSpPr>
          <a:xfrm>
            <a:off x="849600" y="3185895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A0D9594-B8D7-C085-49A4-1B2AF5B5857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05B904BA-A69F-66DC-01C3-E37A34B1CDD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D590AA-F27A-3903-FB3F-6274C2B85B14}"/>
              </a:ext>
            </a:extLst>
          </p:cNvPr>
          <p:cNvGrpSpPr/>
          <p:nvPr/>
        </p:nvGrpSpPr>
        <p:grpSpPr>
          <a:xfrm>
            <a:off x="849600" y="2803555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48390B-4B61-4DD1-EF1C-5630EE877358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4BEA87E1-DA8C-85B7-5C5F-61312D545C0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50E463-90D8-A223-7A49-2BA74A9EED8B}"/>
              </a:ext>
            </a:extLst>
          </p:cNvPr>
          <p:cNvSpPr/>
          <p:nvPr/>
        </p:nvSpPr>
        <p:spPr>
          <a:xfrm>
            <a:off x="434867" y="5276194"/>
            <a:ext cx="1104707" cy="4766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Sensing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945A53C-F675-5538-57A4-1E5510495A33}"/>
              </a:ext>
            </a:extLst>
          </p:cNvPr>
          <p:cNvSpPr/>
          <p:nvPr/>
        </p:nvSpPr>
        <p:spPr>
          <a:xfrm>
            <a:off x="2488941" y="5302574"/>
            <a:ext cx="1397111" cy="44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Perception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B32FB03-62EF-FFE4-EAD7-5FBF5D029D77}"/>
              </a:ext>
            </a:extLst>
          </p:cNvPr>
          <p:cNvSpPr/>
          <p:nvPr/>
        </p:nvSpPr>
        <p:spPr>
          <a:xfrm>
            <a:off x="7246116" y="5265712"/>
            <a:ext cx="1104707" cy="44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Control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5CED2CB-E42E-FD1B-EB49-7D9D59766F87}"/>
              </a:ext>
            </a:extLst>
          </p:cNvPr>
          <p:cNvSpPr/>
          <p:nvPr/>
        </p:nvSpPr>
        <p:spPr>
          <a:xfrm>
            <a:off x="2119141" y="2549973"/>
            <a:ext cx="1996816" cy="2240259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038B87A-E136-9896-A63A-FAEA35B4775E}"/>
              </a:ext>
            </a:extLst>
          </p:cNvPr>
          <p:cNvSpPr/>
          <p:nvPr/>
        </p:nvSpPr>
        <p:spPr>
          <a:xfrm>
            <a:off x="1547742" y="3496761"/>
            <a:ext cx="519476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8EE0A51-62B4-D9AD-1ECA-6B0A6383233F}"/>
              </a:ext>
            </a:extLst>
          </p:cNvPr>
          <p:cNvSpPr/>
          <p:nvPr/>
        </p:nvSpPr>
        <p:spPr>
          <a:xfrm>
            <a:off x="7070154" y="2509053"/>
            <a:ext cx="1417111" cy="2542031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AB2DF-1067-BA56-709B-3E152A0C671E}"/>
              </a:ext>
            </a:extLst>
          </p:cNvPr>
          <p:cNvSpPr txBox="1"/>
          <p:nvPr/>
        </p:nvSpPr>
        <p:spPr>
          <a:xfrm>
            <a:off x="7060393" y="32158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cs typeface="Times New Roman" panose="02020603050405020304" pitchFamily="18" charset="0"/>
              </a:rPr>
              <a:t>Steering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16784B-C2DE-EFB9-667C-5E5DF848278A}"/>
              </a:ext>
            </a:extLst>
          </p:cNvPr>
          <p:cNvSpPr txBox="1"/>
          <p:nvPr/>
        </p:nvSpPr>
        <p:spPr>
          <a:xfrm>
            <a:off x="7099915" y="4367941"/>
            <a:ext cx="1397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Acceleration/</a:t>
            </a:r>
          </a:p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Break</a:t>
            </a:r>
          </a:p>
        </p:txBody>
      </p:sp>
      <p:pic>
        <p:nvPicPr>
          <p:cNvPr id="42" name="그래픽 41" descr="핸들 단색으로 채워진">
            <a:extLst>
              <a:ext uri="{FF2B5EF4-FFF2-40B4-BE49-F238E27FC236}">
                <a16:creationId xmlns:a16="http://schemas.microsoft.com/office/drawing/2014/main" id="{7ED38F63-38FE-6FCC-81BA-5935B59D3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6054" y="2603631"/>
            <a:ext cx="742343" cy="742343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629BF236-72CC-0246-594F-6E25AAA64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74" y="3673606"/>
            <a:ext cx="658300" cy="65830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D3385ED-0303-A46A-B9EB-69385E48FFF7}"/>
              </a:ext>
            </a:extLst>
          </p:cNvPr>
          <p:cNvSpPr/>
          <p:nvPr/>
        </p:nvSpPr>
        <p:spPr>
          <a:xfrm>
            <a:off x="6520108" y="3537752"/>
            <a:ext cx="51590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F81FAEF8-C9F8-2E26-A837-DB456A749880}"/>
              </a:ext>
            </a:extLst>
          </p:cNvPr>
          <p:cNvSpPr/>
          <p:nvPr/>
        </p:nvSpPr>
        <p:spPr>
          <a:xfrm>
            <a:off x="2401998" y="3981393"/>
            <a:ext cx="1404006" cy="46365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Localization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EF7042D-2097-64B1-166C-2D3AA4E066A8}"/>
              </a:ext>
            </a:extLst>
          </p:cNvPr>
          <p:cNvSpPr/>
          <p:nvPr/>
        </p:nvSpPr>
        <p:spPr>
          <a:xfrm>
            <a:off x="2310739" y="3043449"/>
            <a:ext cx="1601294" cy="463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0E421EFB-3F3E-D548-F7ED-FC80DBBA9E42}"/>
              </a:ext>
            </a:extLst>
          </p:cNvPr>
          <p:cNvSpPr/>
          <p:nvPr/>
        </p:nvSpPr>
        <p:spPr>
          <a:xfrm>
            <a:off x="4776538" y="2801784"/>
            <a:ext cx="1417111" cy="6245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Route planning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31334F1-9C74-51C9-DCA1-C07F5F69BF23}"/>
              </a:ext>
            </a:extLst>
          </p:cNvPr>
          <p:cNvSpPr/>
          <p:nvPr/>
        </p:nvSpPr>
        <p:spPr>
          <a:xfrm>
            <a:off x="4857649" y="3938906"/>
            <a:ext cx="1404006" cy="6245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Motion Planning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2687DDE-0B88-2AE7-13D0-A783CE30C9B4}"/>
              </a:ext>
            </a:extLst>
          </p:cNvPr>
          <p:cNvSpPr/>
          <p:nvPr/>
        </p:nvSpPr>
        <p:spPr>
          <a:xfrm>
            <a:off x="4857649" y="5289606"/>
            <a:ext cx="1397111" cy="44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Planning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58AC88E-A07F-A8C0-1DA8-0698C0BEC28F}"/>
              </a:ext>
            </a:extLst>
          </p:cNvPr>
          <p:cNvSpPr txBox="1"/>
          <p:nvPr/>
        </p:nvSpPr>
        <p:spPr>
          <a:xfrm>
            <a:off x="2458210" y="3063855"/>
            <a:ext cx="126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Detection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8C5D0D86-DAD9-BC76-A60B-B93BE1B19FC2}"/>
              </a:ext>
            </a:extLst>
          </p:cNvPr>
          <p:cNvSpPr/>
          <p:nvPr/>
        </p:nvSpPr>
        <p:spPr>
          <a:xfrm>
            <a:off x="4648821" y="2589525"/>
            <a:ext cx="1795282" cy="2240259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632B54E6-5FEB-E4D8-9C74-890BF555D29F}"/>
              </a:ext>
            </a:extLst>
          </p:cNvPr>
          <p:cNvSpPr/>
          <p:nvPr/>
        </p:nvSpPr>
        <p:spPr>
          <a:xfrm>
            <a:off x="4152789" y="3502569"/>
            <a:ext cx="51590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52FCABE-E3D0-3B67-0833-6CF4EFF04E00}"/>
              </a:ext>
            </a:extLst>
          </p:cNvPr>
          <p:cNvSpPr txBox="1"/>
          <p:nvPr/>
        </p:nvSpPr>
        <p:spPr>
          <a:xfrm>
            <a:off x="1006044" y="6136309"/>
            <a:ext cx="7237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Timely Inference </a:t>
            </a:r>
            <a:r>
              <a:rPr lang="en-US" altLang="ko-KR" sz="2000" dirty="0"/>
              <a:t>is critical ! </a:t>
            </a:r>
            <a:endParaRPr lang="ko-KR" altLang="en-US" sz="2000" dirty="0"/>
          </a:p>
        </p:txBody>
      </p:sp>
      <p:sp>
        <p:nvSpPr>
          <p:cNvPr id="146" name="폭발: 8pt 145">
            <a:extLst>
              <a:ext uri="{FF2B5EF4-FFF2-40B4-BE49-F238E27FC236}">
                <a16:creationId xmlns:a16="http://schemas.microsoft.com/office/drawing/2014/main" id="{18F55291-F8E8-0F1D-81FD-94FE9357AEB2}"/>
              </a:ext>
            </a:extLst>
          </p:cNvPr>
          <p:cNvSpPr/>
          <p:nvPr/>
        </p:nvSpPr>
        <p:spPr>
          <a:xfrm>
            <a:off x="7722808" y="3184394"/>
            <a:ext cx="1111873" cy="1080294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Paste-and-Cut introduces a novel object detection framework that synergistically utilizes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image merging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patching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techniques to facilitate efficient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multi-camera object detection.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Paste-and-Cut proposes a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dynamic decision module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that adaptively adjusts image size to effectively meet deadline constraints, thereby presenting a significant advancement in time-sensitive object detection.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We demonstrate  the efficacy of our proposed model framework with regards to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deadline misses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improving detection accuracy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and providing a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comprehensive latency breakdown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for each module.</a:t>
            </a:r>
          </a:p>
        </p:txBody>
      </p:sp>
    </p:spTree>
    <p:extLst>
      <p:ext uri="{BB962C8B-B14F-4D97-AF65-F5344CB8AC3E}">
        <p14:creationId xmlns:p14="http://schemas.microsoft.com/office/powerpoint/2010/main" val="255462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D927AE-833D-43DC-8A2C-D735685E0C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1" y="2738539"/>
            <a:ext cx="1134318" cy="1134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FE469-2B2D-40CE-A2AE-5D93F35E6A83}"/>
              </a:ext>
            </a:extLst>
          </p:cNvPr>
          <p:cNvSpPr/>
          <p:nvPr/>
        </p:nvSpPr>
        <p:spPr>
          <a:xfrm>
            <a:off x="1" y="4390696"/>
            <a:ext cx="9144000" cy="144201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7D82F6-6608-46B6-B381-9916447EE76B}"/>
              </a:ext>
            </a:extLst>
          </p:cNvPr>
          <p:cNvSpPr/>
          <p:nvPr/>
        </p:nvSpPr>
        <p:spPr>
          <a:xfrm>
            <a:off x="3266091" y="1940695"/>
            <a:ext cx="261181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2E229-2378-4405-9087-57671A5FC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3643414" y="5049482"/>
            <a:ext cx="1298367" cy="429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4AEF9-A9A0-4A4E-8490-94A1970A7D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3F5BE-94BC-4D0A-8CC1-AC4E9C90E8A0}"/>
              </a:ext>
            </a:extLst>
          </p:cNvPr>
          <p:cNvSpPr txBox="1"/>
          <p:nvPr/>
        </p:nvSpPr>
        <p:spPr>
          <a:xfrm>
            <a:off x="4508624" y="68172"/>
            <a:ext cx="457200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 : Hoon Sung Chwa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C63D-1CA9-4C0D-85F9-6274710D2EA5}"/>
              </a:ext>
            </a:extLst>
          </p:cNvPr>
          <p:cNvSpPr txBox="1"/>
          <p:nvPr/>
        </p:nvSpPr>
        <p:spPr>
          <a:xfrm>
            <a:off x="1691139" y="5711522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(kye0520@dgist.ac.kr)</a:t>
            </a:r>
          </a:p>
        </p:txBody>
      </p:sp>
    </p:spTree>
    <p:extLst>
      <p:ext uri="{BB962C8B-B14F-4D97-AF65-F5344CB8AC3E}">
        <p14:creationId xmlns:p14="http://schemas.microsoft.com/office/powerpoint/2010/main" val="3913888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712673" y="5174844"/>
            <a:ext cx="3032587" cy="162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 :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Frame of previous object number over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 : 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Frame of previous object number under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C350F-1DA6-F783-EE93-3547AD23CD91}"/>
              </a:ext>
            </a:extLst>
          </p:cNvPr>
          <p:cNvSpPr txBox="1"/>
          <p:nvPr/>
        </p:nvSpPr>
        <p:spPr>
          <a:xfrm>
            <a:off x="4932624" y="1401006"/>
            <a:ext cx="34987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Accuracy of different density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707BE-455F-4EDE-AFF0-5F7661558993}"/>
              </a:ext>
            </a:extLst>
          </p:cNvPr>
          <p:cNvSpPr txBox="1"/>
          <p:nvPr/>
        </p:nvSpPr>
        <p:spPr>
          <a:xfrm>
            <a:off x="1068559" y="4713351"/>
            <a:ext cx="209811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Density Level</a:t>
            </a:r>
          </a:p>
        </p:txBody>
      </p:sp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C027528-B0E6-8A1E-5844-6FEEA59AA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6844" r="20338" b="1109"/>
          <a:stretch/>
        </p:blipFill>
        <p:spPr>
          <a:xfrm>
            <a:off x="867230" y="2393439"/>
            <a:ext cx="2500777" cy="227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1FAA4-87AC-34DB-549F-0BD036307BBF}"/>
              </a:ext>
            </a:extLst>
          </p:cNvPr>
          <p:cNvSpPr txBox="1"/>
          <p:nvPr/>
        </p:nvSpPr>
        <p:spPr>
          <a:xfrm>
            <a:off x="4941695" y="5456994"/>
            <a:ext cx="348963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Our model shows higher accuracy even to dense images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D4CA-8489-AE05-C349-3C40823B32B7}"/>
              </a:ext>
            </a:extLst>
          </p:cNvPr>
          <p:cNvSpPr/>
          <p:nvPr/>
        </p:nvSpPr>
        <p:spPr>
          <a:xfrm>
            <a:off x="7343775" y="2705100"/>
            <a:ext cx="339725" cy="171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16C82-EAF4-1590-0495-0A46588BC730}"/>
              </a:ext>
            </a:extLst>
          </p:cNvPr>
          <p:cNvSpPr txBox="1"/>
          <p:nvPr/>
        </p:nvSpPr>
        <p:spPr>
          <a:xfrm>
            <a:off x="4792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Result : Ablation Study</a:t>
            </a:r>
          </a:p>
        </p:txBody>
      </p:sp>
    </p:spTree>
    <p:extLst>
      <p:ext uri="{BB962C8B-B14F-4D97-AF65-F5344CB8AC3E}">
        <p14:creationId xmlns:p14="http://schemas.microsoft.com/office/powerpoint/2010/main" val="9311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Experiment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917F8-7C06-9566-F89B-BB9D4A2223F7}"/>
              </a:ext>
            </a:extLst>
          </p:cNvPr>
          <p:cNvSpPr txBox="1"/>
          <p:nvPr/>
        </p:nvSpPr>
        <p:spPr>
          <a:xfrm>
            <a:off x="87341" y="999558"/>
            <a:ext cx="8903001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highlight>
                  <a:srgbClr val="BDD7EE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Execution time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of localization per different image resolution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D9B234E-F82B-9D5D-1878-9D9227B5F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549863"/>
              </p:ext>
            </p:extLst>
          </p:nvPr>
        </p:nvGraphicFramePr>
        <p:xfrm>
          <a:off x="642646" y="1498352"/>
          <a:ext cx="7858708" cy="486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36716-29AF-F3C3-5078-11D1C4DE2FBD}"/>
              </a:ext>
            </a:extLst>
          </p:cNvPr>
          <p:cNvSpPr txBox="1"/>
          <p:nvPr/>
        </p:nvSpPr>
        <p:spPr>
          <a:xfrm>
            <a:off x="928675" y="6211822"/>
            <a:ext cx="71087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Merging images for localization is effective in terms of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2746939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Real-time applicability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To develop safety-critical application with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commonly include safety critical tasks.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If not satisfied,  it may lead to severe accidents.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D659AE-3A24-2B2D-4638-FCA7C54259DF}"/>
              </a:ext>
            </a:extLst>
          </p:cNvPr>
          <p:cNvSpPr txBox="1"/>
          <p:nvPr/>
        </p:nvSpPr>
        <p:spPr>
          <a:xfrm>
            <a:off x="960421" y="6059858"/>
            <a:ext cx="7237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Timely Inference </a:t>
            </a:r>
            <a:r>
              <a:rPr lang="en-US" altLang="ko-KR" sz="2000" dirty="0"/>
              <a:t>is critical ! </a:t>
            </a:r>
            <a:endParaRPr lang="ko-KR" altLang="en-US" sz="2000" dirty="0"/>
          </a:p>
        </p:txBody>
      </p:sp>
      <p:pic>
        <p:nvPicPr>
          <p:cNvPr id="3" name="그림 2" descr="노랑, 교통이(가) 표시된 사진&#10;&#10;자동 생성된 설명">
            <a:extLst>
              <a:ext uri="{FF2B5EF4-FFF2-40B4-BE49-F238E27FC236}">
                <a16:creationId xmlns:a16="http://schemas.microsoft.com/office/drawing/2014/main" id="{C5254688-A164-82FB-3CB8-9AEB2CE67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/>
          <a:stretch/>
        </p:blipFill>
        <p:spPr>
          <a:xfrm>
            <a:off x="298086" y="2803047"/>
            <a:ext cx="4237024" cy="26694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F237C5-6A63-4BA8-79DF-070DF5B2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859" y="3769070"/>
            <a:ext cx="2362200" cy="1619250"/>
          </a:xfrm>
          <a:prstGeom prst="rect">
            <a:avLst/>
          </a:prstGeom>
        </p:spPr>
      </p:pic>
      <p:sp>
        <p:nvSpPr>
          <p:cNvPr id="6" name="폭발: 8pt 5">
            <a:extLst>
              <a:ext uri="{FF2B5EF4-FFF2-40B4-BE49-F238E27FC236}">
                <a16:creationId xmlns:a16="http://schemas.microsoft.com/office/drawing/2014/main" id="{CD7BBCD2-F07B-3E45-CC7A-763140616D1F}"/>
              </a:ext>
            </a:extLst>
          </p:cNvPr>
          <p:cNvSpPr/>
          <p:nvPr/>
        </p:nvSpPr>
        <p:spPr>
          <a:xfrm>
            <a:off x="6622673" y="3399326"/>
            <a:ext cx="1550771" cy="1619249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AFB94D78-68AC-A2F1-5D15-63E646E7737B}"/>
              </a:ext>
            </a:extLst>
          </p:cNvPr>
          <p:cNvSpPr/>
          <p:nvPr/>
        </p:nvSpPr>
        <p:spPr>
          <a:xfrm>
            <a:off x="1374881" y="3964340"/>
            <a:ext cx="1170263" cy="116304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2AE4B0F-A018-F290-B730-23A07308D47A}"/>
              </a:ext>
            </a:extLst>
          </p:cNvPr>
          <p:cNvSpPr/>
          <p:nvPr/>
        </p:nvSpPr>
        <p:spPr>
          <a:xfrm>
            <a:off x="5097355" y="3880308"/>
            <a:ext cx="3400870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80A5441-CE6A-9CFE-029D-225501B99610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 of Model Design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64B903-471D-8500-60FA-CA35D3558CFC}"/>
              </a:ext>
            </a:extLst>
          </p:cNvPr>
          <p:cNvSpPr txBox="1"/>
          <p:nvPr/>
        </p:nvSpPr>
        <p:spPr>
          <a:xfrm>
            <a:off x="983474" y="31319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630B2A-E3A8-8669-97B0-467E89E7A25B}"/>
              </a:ext>
            </a:extLst>
          </p:cNvPr>
          <p:cNvSpPr/>
          <p:nvPr/>
        </p:nvSpPr>
        <p:spPr>
          <a:xfrm>
            <a:off x="995296" y="2313520"/>
            <a:ext cx="1361913" cy="12419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BC339B6-18B5-3BDC-5BCB-B9E6CC5568EA}"/>
              </a:ext>
            </a:extLst>
          </p:cNvPr>
          <p:cNvGrpSpPr/>
          <p:nvPr/>
        </p:nvGrpSpPr>
        <p:grpSpPr>
          <a:xfrm>
            <a:off x="1776488" y="295996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BE25A253-F0B1-E70F-A5C9-2CCFFB77C7F2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>
              <a:extLst>
                <a:ext uri="{FF2B5EF4-FFF2-40B4-BE49-F238E27FC236}">
                  <a16:creationId xmlns:a16="http://schemas.microsoft.com/office/drawing/2014/main" id="{7E22738D-5FD9-5C6B-97BC-B26360AA4D5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2E31D5-81BF-C09C-B1FF-E53403196EB2}"/>
              </a:ext>
            </a:extLst>
          </p:cNvPr>
          <p:cNvGrpSpPr/>
          <p:nvPr/>
        </p:nvGrpSpPr>
        <p:grpSpPr>
          <a:xfrm>
            <a:off x="1776488" y="2565689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21B5428-40AA-362C-FC31-8672BC97104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다리꼴 69">
              <a:extLst>
                <a:ext uri="{FF2B5EF4-FFF2-40B4-BE49-F238E27FC236}">
                  <a16:creationId xmlns:a16="http://schemas.microsoft.com/office/drawing/2014/main" id="{2A4DD001-BD0F-0C88-FC21-73D4F3D1EBBF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DD1F943-2962-B015-9422-B870DBA9227E}"/>
              </a:ext>
            </a:extLst>
          </p:cNvPr>
          <p:cNvGrpSpPr/>
          <p:nvPr/>
        </p:nvGrpSpPr>
        <p:grpSpPr>
          <a:xfrm>
            <a:off x="1194203" y="294293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8018CA8C-073C-FF69-8822-BACA8385160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다리꼴 72">
              <a:extLst>
                <a:ext uri="{FF2B5EF4-FFF2-40B4-BE49-F238E27FC236}">
                  <a16:creationId xmlns:a16="http://schemas.microsoft.com/office/drawing/2014/main" id="{67843C48-F89E-5E2A-B657-EA802FDE335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3D1784D-3D91-E0BA-ED10-7E29158A961A}"/>
              </a:ext>
            </a:extLst>
          </p:cNvPr>
          <p:cNvGrpSpPr/>
          <p:nvPr/>
        </p:nvGrpSpPr>
        <p:grpSpPr>
          <a:xfrm>
            <a:off x="1194203" y="256059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7469AB0-AA75-8791-718C-3553A084EB57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사다리꼴 75">
              <a:extLst>
                <a:ext uri="{FF2B5EF4-FFF2-40B4-BE49-F238E27FC236}">
                  <a16:creationId xmlns:a16="http://schemas.microsoft.com/office/drawing/2014/main" id="{4C385339-7517-E2D4-EEED-3DF1BAF8200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732D479-2DED-E563-487C-AA6F14881960}"/>
              </a:ext>
            </a:extLst>
          </p:cNvPr>
          <p:cNvSpPr txBox="1"/>
          <p:nvPr/>
        </p:nvSpPr>
        <p:spPr>
          <a:xfrm>
            <a:off x="1154949" y="247400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4329F1-B8CF-83D7-3E00-4B7B52D74631}"/>
              </a:ext>
            </a:extLst>
          </p:cNvPr>
          <p:cNvSpPr txBox="1"/>
          <p:nvPr/>
        </p:nvSpPr>
        <p:spPr>
          <a:xfrm>
            <a:off x="1153097" y="284570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23323D-91C0-52BA-8966-4C2E1DB8F39D}"/>
              </a:ext>
            </a:extLst>
          </p:cNvPr>
          <p:cNvSpPr txBox="1"/>
          <p:nvPr/>
        </p:nvSpPr>
        <p:spPr>
          <a:xfrm>
            <a:off x="1729133" y="246674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B8003B-E76C-DF23-04E6-6670AD7AFEFE}"/>
              </a:ext>
            </a:extLst>
          </p:cNvPr>
          <p:cNvSpPr txBox="1"/>
          <p:nvPr/>
        </p:nvSpPr>
        <p:spPr>
          <a:xfrm>
            <a:off x="1730619" y="285769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6ADEE354-2501-FFA4-75F9-E454810B99EE}"/>
              </a:ext>
            </a:extLst>
          </p:cNvPr>
          <p:cNvSpPr/>
          <p:nvPr/>
        </p:nvSpPr>
        <p:spPr>
          <a:xfrm>
            <a:off x="2483643" y="270729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A022CC-6115-4D66-3CCC-61CCAC9EFD20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716352-98AA-54F1-389C-AE4BBF7E7276}"/>
              </a:ext>
            </a:extLst>
          </p:cNvPr>
          <p:cNvSpPr/>
          <p:nvPr/>
        </p:nvSpPr>
        <p:spPr>
          <a:xfrm>
            <a:off x="3072842" y="2422339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C84F6C-D60B-B53E-A6D2-1C91402C6C86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87502F-E3B2-1861-C913-F991F8555685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2B2EE4-4C44-084E-81CF-C9FE662BD7DD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grpSp>
        <p:nvGrpSpPr>
          <p:cNvPr id="119" name="Group 11">
            <a:extLst>
              <a:ext uri="{FF2B5EF4-FFF2-40B4-BE49-F238E27FC236}">
                <a16:creationId xmlns:a16="http://schemas.microsoft.com/office/drawing/2014/main" id="{93818D9D-7B4D-7C23-65E1-47FEB8C68401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20" name="Straight Connector 12">
              <a:extLst>
                <a:ext uri="{FF2B5EF4-FFF2-40B4-BE49-F238E27FC236}">
                  <a16:creationId xmlns:a16="http://schemas.microsoft.com/office/drawing/2014/main" id="{4E9969DA-7CE9-BBA2-3B48-96714AE8DCAE}"/>
                </a:ext>
              </a:extLst>
            </p:cNvPr>
            <p:cNvCxnSpPr>
              <a:cxnSpLocks/>
              <a:stCxn id="132" idx="6"/>
              <a:endCxn id="158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13">
              <a:extLst>
                <a:ext uri="{FF2B5EF4-FFF2-40B4-BE49-F238E27FC236}">
                  <a16:creationId xmlns:a16="http://schemas.microsoft.com/office/drawing/2014/main" id="{934FF345-80BF-E532-D147-ED84412B6747}"/>
                </a:ext>
              </a:extLst>
            </p:cNvPr>
            <p:cNvCxnSpPr>
              <a:cxnSpLocks/>
              <a:stCxn id="132" idx="6"/>
              <a:endCxn id="159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14">
              <a:extLst>
                <a:ext uri="{FF2B5EF4-FFF2-40B4-BE49-F238E27FC236}">
                  <a16:creationId xmlns:a16="http://schemas.microsoft.com/office/drawing/2014/main" id="{6A489818-5A97-8EEE-C2EF-906F7DF82B71}"/>
                </a:ext>
              </a:extLst>
            </p:cNvPr>
            <p:cNvCxnSpPr>
              <a:cxnSpLocks/>
              <a:stCxn id="132" idx="6"/>
              <a:endCxn id="164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15">
              <a:extLst>
                <a:ext uri="{FF2B5EF4-FFF2-40B4-BE49-F238E27FC236}">
                  <a16:creationId xmlns:a16="http://schemas.microsoft.com/office/drawing/2014/main" id="{46FAC75A-754C-62B7-F92E-04721C686B84}"/>
                </a:ext>
              </a:extLst>
            </p:cNvPr>
            <p:cNvCxnSpPr>
              <a:cxnSpLocks/>
              <a:stCxn id="133" idx="6"/>
              <a:endCxn id="158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4" name="Straight Connector 16">
              <a:extLst>
                <a:ext uri="{FF2B5EF4-FFF2-40B4-BE49-F238E27FC236}">
                  <a16:creationId xmlns:a16="http://schemas.microsoft.com/office/drawing/2014/main" id="{F158C3F0-1AF8-AC3E-38C9-7DF230EFC7A0}"/>
                </a:ext>
              </a:extLst>
            </p:cNvPr>
            <p:cNvCxnSpPr>
              <a:cxnSpLocks/>
              <a:stCxn id="133" idx="6"/>
              <a:endCxn id="159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5" name="Straight Connector 17">
              <a:extLst>
                <a:ext uri="{FF2B5EF4-FFF2-40B4-BE49-F238E27FC236}">
                  <a16:creationId xmlns:a16="http://schemas.microsoft.com/office/drawing/2014/main" id="{A1837878-21B4-73C1-5868-496052B7AF27}"/>
                </a:ext>
              </a:extLst>
            </p:cNvPr>
            <p:cNvCxnSpPr>
              <a:cxnSpLocks/>
              <a:stCxn id="133" idx="6"/>
              <a:endCxn id="164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6" name="Straight Connector 18">
              <a:extLst>
                <a:ext uri="{FF2B5EF4-FFF2-40B4-BE49-F238E27FC236}">
                  <a16:creationId xmlns:a16="http://schemas.microsoft.com/office/drawing/2014/main" id="{70206B6B-E8FB-6D54-C0F7-B69E3EEB13DF}"/>
                </a:ext>
              </a:extLst>
            </p:cNvPr>
            <p:cNvCxnSpPr>
              <a:cxnSpLocks/>
              <a:stCxn id="134" idx="6"/>
              <a:endCxn id="158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7" name="Straight Connector 19">
              <a:extLst>
                <a:ext uri="{FF2B5EF4-FFF2-40B4-BE49-F238E27FC236}">
                  <a16:creationId xmlns:a16="http://schemas.microsoft.com/office/drawing/2014/main" id="{6007C5D6-5FA2-A80E-62DA-55ED05A2C9E4}"/>
                </a:ext>
              </a:extLst>
            </p:cNvPr>
            <p:cNvCxnSpPr>
              <a:cxnSpLocks/>
              <a:stCxn id="134" idx="6"/>
              <a:endCxn id="159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8" name="Straight Connector 21">
              <a:extLst>
                <a:ext uri="{FF2B5EF4-FFF2-40B4-BE49-F238E27FC236}">
                  <a16:creationId xmlns:a16="http://schemas.microsoft.com/office/drawing/2014/main" id="{FA4F3A4A-07F3-A271-FA6F-AC91D5744BE1}"/>
                </a:ext>
              </a:extLst>
            </p:cNvPr>
            <p:cNvCxnSpPr>
              <a:cxnSpLocks/>
              <a:stCxn id="134" idx="6"/>
              <a:endCxn id="164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9" name="Straight Connector 22">
              <a:extLst>
                <a:ext uri="{FF2B5EF4-FFF2-40B4-BE49-F238E27FC236}">
                  <a16:creationId xmlns:a16="http://schemas.microsoft.com/office/drawing/2014/main" id="{4D60EF2A-EB1B-5C25-167C-3C6065756462}"/>
                </a:ext>
              </a:extLst>
            </p:cNvPr>
            <p:cNvCxnSpPr>
              <a:cxnSpLocks/>
              <a:stCxn id="135" idx="6"/>
              <a:endCxn id="158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23">
              <a:extLst>
                <a:ext uri="{FF2B5EF4-FFF2-40B4-BE49-F238E27FC236}">
                  <a16:creationId xmlns:a16="http://schemas.microsoft.com/office/drawing/2014/main" id="{EA04B4BA-1553-B9F3-97D9-AD89B0CB75D4}"/>
                </a:ext>
              </a:extLst>
            </p:cNvPr>
            <p:cNvCxnSpPr>
              <a:cxnSpLocks/>
              <a:stCxn id="135" idx="6"/>
              <a:endCxn id="159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24">
              <a:extLst>
                <a:ext uri="{FF2B5EF4-FFF2-40B4-BE49-F238E27FC236}">
                  <a16:creationId xmlns:a16="http://schemas.microsoft.com/office/drawing/2014/main" id="{7181AA60-78D3-E471-07A2-B102411C2199}"/>
                </a:ext>
              </a:extLst>
            </p:cNvPr>
            <p:cNvCxnSpPr>
              <a:cxnSpLocks/>
              <a:stCxn id="135" idx="6"/>
              <a:endCxn id="164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32" name="Oval 25">
              <a:extLst>
                <a:ext uri="{FF2B5EF4-FFF2-40B4-BE49-F238E27FC236}">
                  <a16:creationId xmlns:a16="http://schemas.microsoft.com/office/drawing/2014/main" id="{2F64422D-AD36-4F23-E7A9-76CD5C02B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3" name="Oval 26">
              <a:extLst>
                <a:ext uri="{FF2B5EF4-FFF2-40B4-BE49-F238E27FC236}">
                  <a16:creationId xmlns:a16="http://schemas.microsoft.com/office/drawing/2014/main" id="{0A2E6680-0B4F-497E-94BB-1D08F31A9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4" name="Oval 27">
              <a:extLst>
                <a:ext uri="{FF2B5EF4-FFF2-40B4-BE49-F238E27FC236}">
                  <a16:creationId xmlns:a16="http://schemas.microsoft.com/office/drawing/2014/main" id="{FB3EB8F2-5069-914F-850B-B0F7BCB98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5" name="Oval 28">
              <a:extLst>
                <a:ext uri="{FF2B5EF4-FFF2-40B4-BE49-F238E27FC236}">
                  <a16:creationId xmlns:a16="http://schemas.microsoft.com/office/drawing/2014/main" id="{C39EBE61-8123-C1BD-E40B-87050F7FC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36" name="Straight Connector 29">
              <a:extLst>
                <a:ext uri="{FF2B5EF4-FFF2-40B4-BE49-F238E27FC236}">
                  <a16:creationId xmlns:a16="http://schemas.microsoft.com/office/drawing/2014/main" id="{6D3A67C5-3AA6-D657-E706-2419060DA99B}"/>
                </a:ext>
              </a:extLst>
            </p:cNvPr>
            <p:cNvCxnSpPr>
              <a:cxnSpLocks/>
              <a:stCxn id="158" idx="6"/>
              <a:endCxn id="14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30">
              <a:extLst>
                <a:ext uri="{FF2B5EF4-FFF2-40B4-BE49-F238E27FC236}">
                  <a16:creationId xmlns:a16="http://schemas.microsoft.com/office/drawing/2014/main" id="{10D9F314-9036-B509-2520-BB5855AE631E}"/>
                </a:ext>
              </a:extLst>
            </p:cNvPr>
            <p:cNvCxnSpPr>
              <a:cxnSpLocks/>
              <a:stCxn id="158" idx="6"/>
              <a:endCxn id="15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9" name="Straight Connector 31">
              <a:extLst>
                <a:ext uri="{FF2B5EF4-FFF2-40B4-BE49-F238E27FC236}">
                  <a16:creationId xmlns:a16="http://schemas.microsoft.com/office/drawing/2014/main" id="{12722E87-166F-B954-2B4B-82C754577D2B}"/>
                </a:ext>
              </a:extLst>
            </p:cNvPr>
            <p:cNvCxnSpPr>
              <a:cxnSpLocks/>
              <a:stCxn id="159" idx="6"/>
              <a:endCxn id="14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1" name="Straight Connector 32">
              <a:extLst>
                <a:ext uri="{FF2B5EF4-FFF2-40B4-BE49-F238E27FC236}">
                  <a16:creationId xmlns:a16="http://schemas.microsoft.com/office/drawing/2014/main" id="{57CBDCFA-8551-C538-D51C-E595E1A7D307}"/>
                </a:ext>
              </a:extLst>
            </p:cNvPr>
            <p:cNvCxnSpPr>
              <a:cxnSpLocks/>
              <a:stCxn id="159" idx="6"/>
              <a:endCxn id="15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3" name="Straight Connector 33">
              <a:extLst>
                <a:ext uri="{FF2B5EF4-FFF2-40B4-BE49-F238E27FC236}">
                  <a16:creationId xmlns:a16="http://schemas.microsoft.com/office/drawing/2014/main" id="{4E43F73E-DB82-72FB-C8C4-5AA3A319863B}"/>
                </a:ext>
              </a:extLst>
            </p:cNvPr>
            <p:cNvCxnSpPr>
              <a:cxnSpLocks/>
              <a:stCxn id="164" idx="6"/>
              <a:endCxn id="14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4" name="Straight Connector 34">
              <a:extLst>
                <a:ext uri="{FF2B5EF4-FFF2-40B4-BE49-F238E27FC236}">
                  <a16:creationId xmlns:a16="http://schemas.microsoft.com/office/drawing/2014/main" id="{BDD0A8EF-E7CC-A3CC-A23C-A5E6981A7D82}"/>
                </a:ext>
              </a:extLst>
            </p:cNvPr>
            <p:cNvCxnSpPr>
              <a:cxnSpLocks/>
              <a:stCxn id="164" idx="6"/>
              <a:endCxn id="15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9" name="Oval 35">
              <a:extLst>
                <a:ext uri="{FF2B5EF4-FFF2-40B4-BE49-F238E27FC236}">
                  <a16:creationId xmlns:a16="http://schemas.microsoft.com/office/drawing/2014/main" id="{8D884A7C-D278-34A5-73A1-29194A9F5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50" name="Oval 36">
              <a:extLst>
                <a:ext uri="{FF2B5EF4-FFF2-40B4-BE49-F238E27FC236}">
                  <a16:creationId xmlns:a16="http://schemas.microsoft.com/office/drawing/2014/main" id="{C397A060-52A7-1ACC-3139-725AAF8376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58" name="Oval 37">
              <a:extLst>
                <a:ext uri="{FF2B5EF4-FFF2-40B4-BE49-F238E27FC236}">
                  <a16:creationId xmlns:a16="http://schemas.microsoft.com/office/drawing/2014/main" id="{13AFA551-C719-F22B-E71A-251BCC52F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159" name="Oval 38">
              <a:extLst>
                <a:ext uri="{FF2B5EF4-FFF2-40B4-BE49-F238E27FC236}">
                  <a16:creationId xmlns:a16="http://schemas.microsoft.com/office/drawing/2014/main" id="{337B5006-4499-8CC0-636B-0007CBCC0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64" name="Oval 39">
              <a:extLst>
                <a:ext uri="{FF2B5EF4-FFF2-40B4-BE49-F238E27FC236}">
                  <a16:creationId xmlns:a16="http://schemas.microsoft.com/office/drawing/2014/main" id="{D15C222C-68E1-3210-344D-66E8F0FFD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66" name="Oval 40">
              <a:extLst>
                <a:ext uri="{FF2B5EF4-FFF2-40B4-BE49-F238E27FC236}">
                  <a16:creationId xmlns:a16="http://schemas.microsoft.com/office/drawing/2014/main" id="{7DD88AF2-8626-A3A9-2026-8EC577B0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72" name="Straight Connector 41">
              <a:extLst>
                <a:ext uri="{FF2B5EF4-FFF2-40B4-BE49-F238E27FC236}">
                  <a16:creationId xmlns:a16="http://schemas.microsoft.com/office/drawing/2014/main" id="{E1BFD229-9D3F-9CB5-2730-D849B43CC906}"/>
                </a:ext>
              </a:extLst>
            </p:cNvPr>
            <p:cNvCxnSpPr>
              <a:cxnSpLocks/>
              <a:stCxn id="158" idx="6"/>
              <a:endCxn id="166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3" name="Straight Connector 42">
              <a:extLst>
                <a:ext uri="{FF2B5EF4-FFF2-40B4-BE49-F238E27FC236}">
                  <a16:creationId xmlns:a16="http://schemas.microsoft.com/office/drawing/2014/main" id="{5B434D01-5B8E-FA56-14F2-B052AD341DE6}"/>
                </a:ext>
              </a:extLst>
            </p:cNvPr>
            <p:cNvCxnSpPr>
              <a:cxnSpLocks/>
              <a:stCxn id="159" idx="6"/>
              <a:endCxn id="166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4" name="Straight Connector 43">
              <a:extLst>
                <a:ext uri="{FF2B5EF4-FFF2-40B4-BE49-F238E27FC236}">
                  <a16:creationId xmlns:a16="http://schemas.microsoft.com/office/drawing/2014/main" id="{4DDFA5B3-2069-2D6E-DB2E-BB8C7D16F6EE}"/>
                </a:ext>
              </a:extLst>
            </p:cNvPr>
            <p:cNvCxnSpPr>
              <a:cxnSpLocks/>
              <a:stCxn id="164" idx="6"/>
              <a:endCxn id="166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75" name="Oval 44">
              <a:extLst>
                <a:ext uri="{FF2B5EF4-FFF2-40B4-BE49-F238E27FC236}">
                  <a16:creationId xmlns:a16="http://schemas.microsoft.com/office/drawing/2014/main" id="{EB452383-29B1-B1C6-0A6B-FB535E4D08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76" name="Oval 45">
              <a:extLst>
                <a:ext uri="{FF2B5EF4-FFF2-40B4-BE49-F238E27FC236}">
                  <a16:creationId xmlns:a16="http://schemas.microsoft.com/office/drawing/2014/main" id="{FE9BDE53-6962-F29C-0030-981B44D37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77" name="Straight Connector 46">
              <a:extLst>
                <a:ext uri="{FF2B5EF4-FFF2-40B4-BE49-F238E27FC236}">
                  <a16:creationId xmlns:a16="http://schemas.microsoft.com/office/drawing/2014/main" id="{69273210-58E0-A485-788A-5791633C900A}"/>
                </a:ext>
              </a:extLst>
            </p:cNvPr>
            <p:cNvCxnSpPr>
              <a:cxnSpLocks/>
              <a:stCxn id="149" idx="6"/>
              <a:endCxn id="175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8" name="Straight Connector 47">
              <a:extLst>
                <a:ext uri="{FF2B5EF4-FFF2-40B4-BE49-F238E27FC236}">
                  <a16:creationId xmlns:a16="http://schemas.microsoft.com/office/drawing/2014/main" id="{9923D206-1A1D-DBD1-6D63-A139EC95D386}"/>
                </a:ext>
              </a:extLst>
            </p:cNvPr>
            <p:cNvCxnSpPr>
              <a:cxnSpLocks/>
              <a:stCxn id="166" idx="6"/>
              <a:endCxn id="175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9" name="Straight Connector 48">
              <a:extLst>
                <a:ext uri="{FF2B5EF4-FFF2-40B4-BE49-F238E27FC236}">
                  <a16:creationId xmlns:a16="http://schemas.microsoft.com/office/drawing/2014/main" id="{8C21AFFB-A1BE-980F-D10E-3A973BD9A3C7}"/>
                </a:ext>
              </a:extLst>
            </p:cNvPr>
            <p:cNvCxnSpPr>
              <a:cxnSpLocks/>
              <a:stCxn id="150" idx="6"/>
              <a:endCxn id="175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0" name="Straight Connector 49">
              <a:extLst>
                <a:ext uri="{FF2B5EF4-FFF2-40B4-BE49-F238E27FC236}">
                  <a16:creationId xmlns:a16="http://schemas.microsoft.com/office/drawing/2014/main" id="{DF06BF54-E8F6-867B-4E79-23ED184737F8}"/>
                </a:ext>
              </a:extLst>
            </p:cNvPr>
            <p:cNvCxnSpPr>
              <a:cxnSpLocks/>
              <a:stCxn id="149" idx="6"/>
              <a:endCxn id="176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1" name="Straight Connector 50">
              <a:extLst>
                <a:ext uri="{FF2B5EF4-FFF2-40B4-BE49-F238E27FC236}">
                  <a16:creationId xmlns:a16="http://schemas.microsoft.com/office/drawing/2014/main" id="{E45CC1FC-075D-A9FB-F374-7B882BDCF239}"/>
                </a:ext>
              </a:extLst>
            </p:cNvPr>
            <p:cNvCxnSpPr>
              <a:cxnSpLocks/>
              <a:stCxn id="166" idx="6"/>
              <a:endCxn id="176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2" name="Straight Connector 51">
              <a:extLst>
                <a:ext uri="{FF2B5EF4-FFF2-40B4-BE49-F238E27FC236}">
                  <a16:creationId xmlns:a16="http://schemas.microsoft.com/office/drawing/2014/main" id="{CDDD86DE-1646-EA6D-DACA-718BDEF0AE86}"/>
                </a:ext>
              </a:extLst>
            </p:cNvPr>
            <p:cNvCxnSpPr>
              <a:cxnSpLocks/>
              <a:stCxn id="150" idx="6"/>
              <a:endCxn id="176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15CA588-499B-4D65-A761-BF79774F9DD8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AD4394C6-CEC8-EEF4-9852-5AAE056883A2}"/>
              </a:ext>
            </a:extLst>
          </p:cNvPr>
          <p:cNvSpPr txBox="1"/>
          <p:nvPr/>
        </p:nvSpPr>
        <p:spPr>
          <a:xfrm>
            <a:off x="5201689" y="5169301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4D7734E5-10E5-0FA9-66A2-2021F90E21EE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109E7C0-0A6E-0487-F753-91C477246DC2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Classification Module : Cut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B5E3F8-5477-4C17-42A6-58692BCCC7C7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Localization Module : Paste</a:t>
            </a:r>
          </a:p>
        </p:txBody>
      </p:sp>
      <p:grpSp>
        <p:nvGrpSpPr>
          <p:cNvPr id="194" name="Group 11">
            <a:extLst>
              <a:ext uri="{FF2B5EF4-FFF2-40B4-BE49-F238E27FC236}">
                <a16:creationId xmlns:a16="http://schemas.microsoft.com/office/drawing/2014/main" id="{7A71407F-4864-C011-6DA9-75A430E3C5BC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95" name="Straight Connector 12">
              <a:extLst>
                <a:ext uri="{FF2B5EF4-FFF2-40B4-BE49-F238E27FC236}">
                  <a16:creationId xmlns:a16="http://schemas.microsoft.com/office/drawing/2014/main" id="{93A58095-3B70-181D-BC16-6F4F191C11FF}"/>
                </a:ext>
              </a:extLst>
            </p:cNvPr>
            <p:cNvCxnSpPr>
              <a:cxnSpLocks/>
              <a:stCxn id="207" idx="6"/>
              <a:endCxn id="21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6" name="Straight Connector 13">
              <a:extLst>
                <a:ext uri="{FF2B5EF4-FFF2-40B4-BE49-F238E27FC236}">
                  <a16:creationId xmlns:a16="http://schemas.microsoft.com/office/drawing/2014/main" id="{14F6C0BD-F04E-A952-AA00-EED21DDD31B2}"/>
                </a:ext>
              </a:extLst>
            </p:cNvPr>
            <p:cNvCxnSpPr>
              <a:cxnSpLocks/>
              <a:stCxn id="207" idx="6"/>
              <a:endCxn id="22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7" name="Straight Connector 14">
              <a:extLst>
                <a:ext uri="{FF2B5EF4-FFF2-40B4-BE49-F238E27FC236}">
                  <a16:creationId xmlns:a16="http://schemas.microsoft.com/office/drawing/2014/main" id="{E990FD24-1547-3E74-9E18-4A038A9B54A6}"/>
                </a:ext>
              </a:extLst>
            </p:cNvPr>
            <p:cNvCxnSpPr>
              <a:cxnSpLocks/>
              <a:stCxn id="207" idx="6"/>
              <a:endCxn id="22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8" name="Straight Connector 15">
              <a:extLst>
                <a:ext uri="{FF2B5EF4-FFF2-40B4-BE49-F238E27FC236}">
                  <a16:creationId xmlns:a16="http://schemas.microsoft.com/office/drawing/2014/main" id="{8804591A-95DC-BF64-8868-8BAEAF5EF2A3}"/>
                </a:ext>
              </a:extLst>
            </p:cNvPr>
            <p:cNvCxnSpPr>
              <a:cxnSpLocks/>
              <a:stCxn id="208" idx="6"/>
              <a:endCxn id="21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9" name="Straight Connector 16">
              <a:extLst>
                <a:ext uri="{FF2B5EF4-FFF2-40B4-BE49-F238E27FC236}">
                  <a16:creationId xmlns:a16="http://schemas.microsoft.com/office/drawing/2014/main" id="{965BF074-A69C-4418-6C87-D21DABF96641}"/>
                </a:ext>
              </a:extLst>
            </p:cNvPr>
            <p:cNvCxnSpPr>
              <a:cxnSpLocks/>
              <a:stCxn id="208" idx="6"/>
              <a:endCxn id="22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0" name="Straight Connector 17">
              <a:extLst>
                <a:ext uri="{FF2B5EF4-FFF2-40B4-BE49-F238E27FC236}">
                  <a16:creationId xmlns:a16="http://schemas.microsoft.com/office/drawing/2014/main" id="{24AF8F01-EC14-07F6-0469-7DD4FB5911EE}"/>
                </a:ext>
              </a:extLst>
            </p:cNvPr>
            <p:cNvCxnSpPr>
              <a:cxnSpLocks/>
              <a:stCxn id="208" idx="6"/>
              <a:endCxn id="22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1" name="Straight Connector 18">
              <a:extLst>
                <a:ext uri="{FF2B5EF4-FFF2-40B4-BE49-F238E27FC236}">
                  <a16:creationId xmlns:a16="http://schemas.microsoft.com/office/drawing/2014/main" id="{84C2DB14-D53D-7768-AE74-08AD66941984}"/>
                </a:ext>
              </a:extLst>
            </p:cNvPr>
            <p:cNvCxnSpPr>
              <a:cxnSpLocks/>
              <a:stCxn id="209" idx="6"/>
              <a:endCxn id="21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2" name="Straight Connector 19">
              <a:extLst>
                <a:ext uri="{FF2B5EF4-FFF2-40B4-BE49-F238E27FC236}">
                  <a16:creationId xmlns:a16="http://schemas.microsoft.com/office/drawing/2014/main" id="{72A6C88F-D3FD-420A-ACF7-B18F95A3C428}"/>
                </a:ext>
              </a:extLst>
            </p:cNvPr>
            <p:cNvCxnSpPr>
              <a:cxnSpLocks/>
              <a:stCxn id="209" idx="6"/>
              <a:endCxn id="22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3" name="Straight Connector 21">
              <a:extLst>
                <a:ext uri="{FF2B5EF4-FFF2-40B4-BE49-F238E27FC236}">
                  <a16:creationId xmlns:a16="http://schemas.microsoft.com/office/drawing/2014/main" id="{74D179D3-F6D4-CDC4-4F07-6600EE183990}"/>
                </a:ext>
              </a:extLst>
            </p:cNvPr>
            <p:cNvCxnSpPr>
              <a:cxnSpLocks/>
              <a:stCxn id="209" idx="6"/>
              <a:endCxn id="22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4" name="Straight Connector 22">
              <a:extLst>
                <a:ext uri="{FF2B5EF4-FFF2-40B4-BE49-F238E27FC236}">
                  <a16:creationId xmlns:a16="http://schemas.microsoft.com/office/drawing/2014/main" id="{3FE77FA2-ED24-732E-7678-BD198A2A17A0}"/>
                </a:ext>
              </a:extLst>
            </p:cNvPr>
            <p:cNvCxnSpPr>
              <a:cxnSpLocks/>
              <a:stCxn id="210" idx="6"/>
              <a:endCxn id="21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5" name="Straight Connector 23">
              <a:extLst>
                <a:ext uri="{FF2B5EF4-FFF2-40B4-BE49-F238E27FC236}">
                  <a16:creationId xmlns:a16="http://schemas.microsoft.com/office/drawing/2014/main" id="{071E0208-A049-F48C-D67C-2B87BBF2EC04}"/>
                </a:ext>
              </a:extLst>
            </p:cNvPr>
            <p:cNvCxnSpPr>
              <a:cxnSpLocks/>
              <a:stCxn id="210" idx="6"/>
              <a:endCxn id="22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6" name="Straight Connector 24">
              <a:extLst>
                <a:ext uri="{FF2B5EF4-FFF2-40B4-BE49-F238E27FC236}">
                  <a16:creationId xmlns:a16="http://schemas.microsoft.com/office/drawing/2014/main" id="{8B0B0B79-E838-F9FB-2488-DB828C73D870}"/>
                </a:ext>
              </a:extLst>
            </p:cNvPr>
            <p:cNvCxnSpPr>
              <a:cxnSpLocks/>
              <a:stCxn id="210" idx="6"/>
              <a:endCxn id="22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07" name="Oval 25">
              <a:extLst>
                <a:ext uri="{FF2B5EF4-FFF2-40B4-BE49-F238E27FC236}">
                  <a16:creationId xmlns:a16="http://schemas.microsoft.com/office/drawing/2014/main" id="{0FD47CEC-4F44-985E-86A3-17DE40949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08" name="Oval 26">
              <a:extLst>
                <a:ext uri="{FF2B5EF4-FFF2-40B4-BE49-F238E27FC236}">
                  <a16:creationId xmlns:a16="http://schemas.microsoft.com/office/drawing/2014/main" id="{EA815810-905D-79A3-6BBE-68F4BC938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09" name="Oval 27">
              <a:extLst>
                <a:ext uri="{FF2B5EF4-FFF2-40B4-BE49-F238E27FC236}">
                  <a16:creationId xmlns:a16="http://schemas.microsoft.com/office/drawing/2014/main" id="{6BCE1E91-E043-C3C6-3556-E55AACEE6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10" name="Oval 28">
              <a:extLst>
                <a:ext uri="{FF2B5EF4-FFF2-40B4-BE49-F238E27FC236}">
                  <a16:creationId xmlns:a16="http://schemas.microsoft.com/office/drawing/2014/main" id="{D410A539-1CAF-2662-9A10-6CAB060739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11" name="Straight Connector 29">
              <a:extLst>
                <a:ext uri="{FF2B5EF4-FFF2-40B4-BE49-F238E27FC236}">
                  <a16:creationId xmlns:a16="http://schemas.microsoft.com/office/drawing/2014/main" id="{15971180-4FAF-F423-7274-A02425114EAA}"/>
                </a:ext>
              </a:extLst>
            </p:cNvPr>
            <p:cNvCxnSpPr>
              <a:cxnSpLocks/>
              <a:stCxn id="219" idx="6"/>
              <a:endCxn id="21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2" name="Straight Connector 30">
              <a:extLst>
                <a:ext uri="{FF2B5EF4-FFF2-40B4-BE49-F238E27FC236}">
                  <a16:creationId xmlns:a16="http://schemas.microsoft.com/office/drawing/2014/main" id="{E91F3778-1AEB-C735-F841-E586C2E21B8B}"/>
                </a:ext>
              </a:extLst>
            </p:cNvPr>
            <p:cNvCxnSpPr>
              <a:cxnSpLocks/>
              <a:stCxn id="219" idx="6"/>
              <a:endCxn id="21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3" name="Straight Connector 31">
              <a:extLst>
                <a:ext uri="{FF2B5EF4-FFF2-40B4-BE49-F238E27FC236}">
                  <a16:creationId xmlns:a16="http://schemas.microsoft.com/office/drawing/2014/main" id="{D1A79812-BEE1-130F-E29A-B96BCB2298B2}"/>
                </a:ext>
              </a:extLst>
            </p:cNvPr>
            <p:cNvCxnSpPr>
              <a:cxnSpLocks/>
              <a:stCxn id="220" idx="6"/>
              <a:endCxn id="21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4" name="Straight Connector 32">
              <a:extLst>
                <a:ext uri="{FF2B5EF4-FFF2-40B4-BE49-F238E27FC236}">
                  <a16:creationId xmlns:a16="http://schemas.microsoft.com/office/drawing/2014/main" id="{2CC9BF3D-7B28-5F7D-C4E8-F7B1EE3CE3A6}"/>
                </a:ext>
              </a:extLst>
            </p:cNvPr>
            <p:cNvCxnSpPr>
              <a:cxnSpLocks/>
              <a:stCxn id="220" idx="6"/>
              <a:endCxn id="21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5" name="Straight Connector 33">
              <a:extLst>
                <a:ext uri="{FF2B5EF4-FFF2-40B4-BE49-F238E27FC236}">
                  <a16:creationId xmlns:a16="http://schemas.microsoft.com/office/drawing/2014/main" id="{DC55C5DA-7ADC-C107-A9E1-439FEA54A88D}"/>
                </a:ext>
              </a:extLst>
            </p:cNvPr>
            <p:cNvCxnSpPr>
              <a:cxnSpLocks/>
              <a:stCxn id="221" idx="6"/>
              <a:endCxn id="21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6" name="Straight Connector 34">
              <a:extLst>
                <a:ext uri="{FF2B5EF4-FFF2-40B4-BE49-F238E27FC236}">
                  <a16:creationId xmlns:a16="http://schemas.microsoft.com/office/drawing/2014/main" id="{D9251444-23E6-C40B-6806-2062BE20D7BF}"/>
                </a:ext>
              </a:extLst>
            </p:cNvPr>
            <p:cNvCxnSpPr>
              <a:cxnSpLocks/>
              <a:stCxn id="221" idx="6"/>
              <a:endCxn id="21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17" name="Oval 35">
              <a:extLst>
                <a:ext uri="{FF2B5EF4-FFF2-40B4-BE49-F238E27FC236}">
                  <a16:creationId xmlns:a16="http://schemas.microsoft.com/office/drawing/2014/main" id="{AAC3B781-EC5D-2A6B-A647-5FD57DCBB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18" name="Oval 36">
              <a:extLst>
                <a:ext uri="{FF2B5EF4-FFF2-40B4-BE49-F238E27FC236}">
                  <a16:creationId xmlns:a16="http://schemas.microsoft.com/office/drawing/2014/main" id="{80DEAB53-2175-BE61-B1B2-3E5DC9E1B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19" name="Oval 37">
              <a:extLst>
                <a:ext uri="{FF2B5EF4-FFF2-40B4-BE49-F238E27FC236}">
                  <a16:creationId xmlns:a16="http://schemas.microsoft.com/office/drawing/2014/main" id="{30D6FCCA-FE9D-47FF-F4F1-F8629B12A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220" name="Oval 38">
              <a:extLst>
                <a:ext uri="{FF2B5EF4-FFF2-40B4-BE49-F238E27FC236}">
                  <a16:creationId xmlns:a16="http://schemas.microsoft.com/office/drawing/2014/main" id="{98D659A7-788C-9DAD-B1A7-F35BF6079A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21" name="Oval 39">
              <a:extLst>
                <a:ext uri="{FF2B5EF4-FFF2-40B4-BE49-F238E27FC236}">
                  <a16:creationId xmlns:a16="http://schemas.microsoft.com/office/drawing/2014/main" id="{5EFF2658-B77A-D675-B04F-6D3905256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22" name="Oval 40">
              <a:extLst>
                <a:ext uri="{FF2B5EF4-FFF2-40B4-BE49-F238E27FC236}">
                  <a16:creationId xmlns:a16="http://schemas.microsoft.com/office/drawing/2014/main" id="{7EAABD61-B5AC-D0B5-6BC5-4D2682801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23" name="Straight Connector 41">
              <a:extLst>
                <a:ext uri="{FF2B5EF4-FFF2-40B4-BE49-F238E27FC236}">
                  <a16:creationId xmlns:a16="http://schemas.microsoft.com/office/drawing/2014/main" id="{178E612B-E1FD-C42F-FA54-3AA1231E4230}"/>
                </a:ext>
              </a:extLst>
            </p:cNvPr>
            <p:cNvCxnSpPr>
              <a:cxnSpLocks/>
              <a:stCxn id="219" idx="6"/>
              <a:endCxn id="22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4" name="Straight Connector 42">
              <a:extLst>
                <a:ext uri="{FF2B5EF4-FFF2-40B4-BE49-F238E27FC236}">
                  <a16:creationId xmlns:a16="http://schemas.microsoft.com/office/drawing/2014/main" id="{FE30FABF-046C-8214-D0DA-7B4D3A2720F0}"/>
                </a:ext>
              </a:extLst>
            </p:cNvPr>
            <p:cNvCxnSpPr>
              <a:cxnSpLocks/>
              <a:stCxn id="220" idx="6"/>
              <a:endCxn id="22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5" name="Straight Connector 43">
              <a:extLst>
                <a:ext uri="{FF2B5EF4-FFF2-40B4-BE49-F238E27FC236}">
                  <a16:creationId xmlns:a16="http://schemas.microsoft.com/office/drawing/2014/main" id="{BE6A08E4-A6EF-7204-1102-EBFC6A73ECBD}"/>
                </a:ext>
              </a:extLst>
            </p:cNvPr>
            <p:cNvCxnSpPr>
              <a:cxnSpLocks/>
              <a:stCxn id="221" idx="6"/>
              <a:endCxn id="22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26" name="Oval 44">
              <a:extLst>
                <a:ext uri="{FF2B5EF4-FFF2-40B4-BE49-F238E27FC236}">
                  <a16:creationId xmlns:a16="http://schemas.microsoft.com/office/drawing/2014/main" id="{1E611B17-958C-743D-0088-0E6C160CAE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27" name="Oval 45">
              <a:extLst>
                <a:ext uri="{FF2B5EF4-FFF2-40B4-BE49-F238E27FC236}">
                  <a16:creationId xmlns:a16="http://schemas.microsoft.com/office/drawing/2014/main" id="{561DA670-F26E-1C4E-8EA5-9F2DA544C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28" name="Straight Connector 46">
              <a:extLst>
                <a:ext uri="{FF2B5EF4-FFF2-40B4-BE49-F238E27FC236}">
                  <a16:creationId xmlns:a16="http://schemas.microsoft.com/office/drawing/2014/main" id="{25C9BDB2-BB8C-30FA-CA80-1999B7FDCF6E}"/>
                </a:ext>
              </a:extLst>
            </p:cNvPr>
            <p:cNvCxnSpPr>
              <a:cxnSpLocks/>
              <a:stCxn id="217" idx="6"/>
              <a:endCxn id="22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40991D3C-F1BA-ED46-A14C-2ADEA714CE4B}"/>
                </a:ext>
              </a:extLst>
            </p:cNvPr>
            <p:cNvCxnSpPr>
              <a:cxnSpLocks/>
              <a:stCxn id="222" idx="6"/>
              <a:endCxn id="22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FB18F758-FCA6-F470-D5CE-25000DAA7C9D}"/>
                </a:ext>
              </a:extLst>
            </p:cNvPr>
            <p:cNvCxnSpPr>
              <a:cxnSpLocks/>
              <a:stCxn id="218" idx="6"/>
              <a:endCxn id="22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E216D416-11BC-AD21-C869-A12A05165D60}"/>
                </a:ext>
              </a:extLst>
            </p:cNvPr>
            <p:cNvCxnSpPr>
              <a:cxnSpLocks/>
              <a:stCxn id="217" idx="6"/>
              <a:endCxn id="22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8764EFD8-E8C6-C2A6-776E-6DAE310D43F6}"/>
                </a:ext>
              </a:extLst>
            </p:cNvPr>
            <p:cNvCxnSpPr>
              <a:cxnSpLocks/>
              <a:stCxn id="222" idx="6"/>
              <a:endCxn id="22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3" name="Straight Connector 51">
              <a:extLst>
                <a:ext uri="{FF2B5EF4-FFF2-40B4-BE49-F238E27FC236}">
                  <a16:creationId xmlns:a16="http://schemas.microsoft.com/office/drawing/2014/main" id="{7DE08459-31B1-C988-E32C-6759D87963F6}"/>
                </a:ext>
              </a:extLst>
            </p:cNvPr>
            <p:cNvCxnSpPr>
              <a:cxnSpLocks/>
              <a:stCxn id="218" idx="6"/>
              <a:endCxn id="22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2AB69AEE-3237-2609-D94A-3A19230802F3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화살표: 오른쪽 239">
            <a:extLst>
              <a:ext uri="{FF2B5EF4-FFF2-40B4-BE49-F238E27FC236}">
                <a16:creationId xmlns:a16="http://schemas.microsoft.com/office/drawing/2014/main" id="{2D704096-6D29-CC7F-8043-FA9C2B5D2BB7}"/>
              </a:ext>
            </a:extLst>
          </p:cNvPr>
          <p:cNvSpPr/>
          <p:nvPr/>
        </p:nvSpPr>
        <p:spPr>
          <a:xfrm>
            <a:off x="6846260" y="274108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67BA7CA-1DAC-7CB1-5060-41C3759D8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76025" y="4286541"/>
            <a:ext cx="889491" cy="5960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BBDAC7-A22A-AA31-A440-300E20A5551E}"/>
              </a:ext>
            </a:extLst>
          </p:cNvPr>
          <p:cNvSpPr txBox="1"/>
          <p:nvPr/>
        </p:nvSpPr>
        <p:spPr>
          <a:xfrm>
            <a:off x="1083074" y="452943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026574A6-C50D-2632-C651-82426BF83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6" y="4293120"/>
            <a:ext cx="880217" cy="6249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EFF538-A613-A732-E6C6-808D9E1A892A}"/>
              </a:ext>
            </a:extLst>
          </p:cNvPr>
          <p:cNvSpPr txBox="1"/>
          <p:nvPr/>
        </p:nvSpPr>
        <p:spPr>
          <a:xfrm>
            <a:off x="1972565" y="45153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9888E788-F553-9A16-2DA2-2A22390FC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" y="4852553"/>
            <a:ext cx="895783" cy="5450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388C51-B654-121E-D5E7-2CA88AB7C8C2}"/>
              </a:ext>
            </a:extLst>
          </p:cNvPr>
          <p:cNvSpPr txBox="1"/>
          <p:nvPr/>
        </p:nvSpPr>
        <p:spPr>
          <a:xfrm>
            <a:off x="1085964" y="509356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4C118CA2-4D14-4DEC-C848-01D71CF4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4845403"/>
            <a:ext cx="877618" cy="5522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C4E723-5C41-1AF9-AF5F-FF9DF38E39DA}"/>
              </a:ext>
            </a:extLst>
          </p:cNvPr>
          <p:cNvSpPr txBox="1"/>
          <p:nvPr/>
        </p:nvSpPr>
        <p:spPr>
          <a:xfrm>
            <a:off x="1976365" y="509582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E6BBBE-61CB-1C82-5831-25310A822F89}"/>
              </a:ext>
            </a:extLst>
          </p:cNvPr>
          <p:cNvSpPr/>
          <p:nvPr/>
        </p:nvSpPr>
        <p:spPr>
          <a:xfrm>
            <a:off x="5279807" y="4350951"/>
            <a:ext cx="1345570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AF94A9F-9409-571D-9436-20830D8AE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5278685" y="4347151"/>
            <a:ext cx="376805" cy="9418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015D30F-5B56-D80D-9800-179B2C011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5655490" y="4347151"/>
            <a:ext cx="444500" cy="94186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9F5A70-0578-0472-3E35-3894E007B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6099990" y="4347151"/>
            <a:ext cx="244215" cy="339556"/>
          </a:xfrm>
          <a:prstGeom prst="rect">
            <a:avLst/>
          </a:prstGeom>
        </p:spPr>
      </p:pic>
      <p:pic>
        <p:nvPicPr>
          <p:cNvPr id="33" name="그림 32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C5B305A3-B862-51C1-51B0-0CADFB706A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38222" r="52245" b="12304"/>
          <a:stretch/>
        </p:blipFill>
        <p:spPr>
          <a:xfrm>
            <a:off x="6102879" y="4677590"/>
            <a:ext cx="529217" cy="6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896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Challenges of Enabling Timely Object Detection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Trade-offs between speed and accuracy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Large execution time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High accuracy but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deadline miss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Low execution time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Meets deadline but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accuracy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4C53BD-4DC3-904A-502F-872B942BF635}"/>
              </a:ext>
            </a:extLst>
          </p:cNvPr>
          <p:cNvSpPr txBox="1"/>
          <p:nvPr/>
        </p:nvSpPr>
        <p:spPr>
          <a:xfrm>
            <a:off x="1049770" y="5904818"/>
            <a:ext cx="737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Even with newer versions of YOLO, </a:t>
            </a:r>
            <a:r>
              <a:rPr lang="en-US" altLang="ko-KR" sz="2000" b="1" dirty="0"/>
              <a:t>trade-offs still remain</a:t>
            </a:r>
            <a:endParaRPr lang="ko-KR" altLang="en-US" sz="2000" b="1" dirty="0"/>
          </a:p>
        </p:txBody>
      </p:sp>
      <p:pic>
        <p:nvPicPr>
          <p:cNvPr id="120" name="그림 11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63A69DFB-AF4B-A8F8-2049-ACD0A03C5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2"/>
          <a:stretch/>
        </p:blipFill>
        <p:spPr>
          <a:xfrm>
            <a:off x="2440852" y="3078343"/>
            <a:ext cx="3600302" cy="272981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1D607EFE-5236-3C3A-01CF-D90333155BAB}"/>
              </a:ext>
            </a:extLst>
          </p:cNvPr>
          <p:cNvSpPr txBox="1"/>
          <p:nvPr/>
        </p:nvSpPr>
        <p:spPr>
          <a:xfrm>
            <a:off x="36542" y="6534057"/>
            <a:ext cx="8904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Jocher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G</a:t>
            </a:r>
            <a:r>
              <a:rPr lang="ko-KR" altLang="en-US" sz="1200" dirty="0"/>
              <a:t>., </a:t>
            </a:r>
            <a:r>
              <a:rPr lang="ko-KR" altLang="en-US" sz="1200" dirty="0" err="1"/>
              <a:t>Chaurasia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., &amp; </a:t>
            </a:r>
            <a:r>
              <a:rPr lang="ko-KR" altLang="en-US" sz="1200" dirty="0" err="1"/>
              <a:t>Qiu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J</a:t>
            </a:r>
            <a:r>
              <a:rPr lang="ko-KR" altLang="en-US" sz="1200" dirty="0"/>
              <a:t>. (2023). YOLO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Ultralytics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Version</a:t>
            </a:r>
            <a:r>
              <a:rPr lang="ko-KR" altLang="en-US" sz="1200" dirty="0"/>
              <a:t> 8.0.0) [Computer </a:t>
            </a:r>
            <a:r>
              <a:rPr lang="ko-KR" altLang="en-US" sz="1200" dirty="0" err="1"/>
              <a:t>software</a:t>
            </a:r>
            <a:r>
              <a:rPr lang="ko-KR" altLang="en-US" sz="1200" dirty="0"/>
              <a:t>]. https://github.com/ultralytics/ultralytics</a:t>
            </a:r>
          </a:p>
        </p:txBody>
      </p:sp>
    </p:spTree>
    <p:extLst>
      <p:ext uri="{BB962C8B-B14F-4D97-AF65-F5344CB8AC3E}">
        <p14:creationId xmlns:p14="http://schemas.microsoft.com/office/powerpoint/2010/main" val="8638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48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Challenges of Enabling Timely Object Detection</a:t>
            </a:r>
            <a:endParaRPr lang="en-US" altLang="ko-KR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	High computation of Multi cameras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Requires larger computational cost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800F6D4-C65D-C566-2571-6AC96F9068EF}"/>
              </a:ext>
            </a:extLst>
          </p:cNvPr>
          <p:cNvSpPr txBox="1"/>
          <p:nvPr/>
        </p:nvSpPr>
        <p:spPr>
          <a:xfrm>
            <a:off x="953250" y="5904818"/>
            <a:ext cx="7237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The need for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computation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trade-off of speed and accuracy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make it difficult to  achieve </a:t>
            </a:r>
            <a:r>
              <a:rPr lang="en-US" altLang="ko-KR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timely inferences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endParaRPr lang="ko-KR" altLang="en-US" sz="2000" dirty="0"/>
          </a:p>
        </p:txBody>
      </p:sp>
      <p:pic>
        <p:nvPicPr>
          <p:cNvPr id="5" name="그림 4" descr="횡단보도, 장면, 나무, 길이(가) 표시된 사진&#10;&#10;자동 생성된 설명">
            <a:extLst>
              <a:ext uri="{FF2B5EF4-FFF2-40B4-BE49-F238E27FC236}">
                <a16:creationId xmlns:a16="http://schemas.microsoft.com/office/drawing/2014/main" id="{1EC563AC-8FE5-DFE4-3FC1-110597A53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4" y="2651513"/>
            <a:ext cx="7901209" cy="2959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53420-1AA2-539D-A5CA-6BC93C85E909}"/>
              </a:ext>
            </a:extLst>
          </p:cNvPr>
          <p:cNvSpPr txBox="1"/>
          <p:nvPr/>
        </p:nvSpPr>
        <p:spPr>
          <a:xfrm>
            <a:off x="6440553" y="5157612"/>
            <a:ext cx="2082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NuScene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Related Works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FAFE8-CE7B-5B5D-D52E-DDC05E6FB8AD}"/>
              </a:ext>
            </a:extLst>
          </p:cNvPr>
          <p:cNvSpPr txBox="1"/>
          <p:nvPr/>
        </p:nvSpPr>
        <p:spPr>
          <a:xfrm>
            <a:off x="96982" y="976011"/>
            <a:ext cx="4790162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/>
              <a:t>Efficiency of object detection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Accuracy 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sz="2000" dirty="0" err="1"/>
              <a:t>AdaScale</a:t>
            </a:r>
            <a:endParaRPr lang="en-US" altLang="ko-KR" sz="2000" dirty="0"/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sz="2000" dirty="0" err="1"/>
              <a:t>PaD</a:t>
            </a:r>
            <a:r>
              <a:rPr lang="en-US" altLang="ko-KR" sz="2000" dirty="0"/>
              <a:t> 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sz="2000" dirty="0"/>
              <a:t>Leveraging long-range temporal relationships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Computation workload 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sz="2000" dirty="0" err="1"/>
              <a:t>CatDet</a:t>
            </a:r>
            <a:r>
              <a:rPr lang="en-US" altLang="ko-KR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F33B9-3E43-132C-5DC7-3BA55C4225B3}"/>
              </a:ext>
            </a:extLst>
          </p:cNvPr>
          <p:cNvSpPr txBox="1"/>
          <p:nvPr/>
        </p:nvSpPr>
        <p:spPr>
          <a:xfrm>
            <a:off x="4984124" y="999558"/>
            <a:ext cx="4062895" cy="252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/>
              <a:t>Timely inference</a:t>
            </a:r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sz="2000" dirty="0" err="1"/>
              <a:t>AnytimeNet</a:t>
            </a:r>
            <a:endParaRPr lang="en-US" altLang="ko-KR" sz="2000" dirty="0"/>
          </a:p>
          <a:p>
            <a:pPr marL="1257300" lvl="2" indent="-342900">
              <a:lnSpc>
                <a:spcPct val="150000"/>
              </a:lnSpc>
              <a:buFont typeface="Calibri" panose="020F0502020204030204" pitchFamily="34" charset="0"/>
              <a:buChar char="‐"/>
            </a:pPr>
            <a:r>
              <a:rPr lang="en-US" altLang="ko-KR" sz="2000" dirty="0"/>
              <a:t>Dynamic multi-path neural network </a:t>
            </a:r>
          </a:p>
          <a:p>
            <a:pPr lvl="2"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889A2-77FD-B4FA-6309-BF6EEE5567B2}"/>
              </a:ext>
            </a:extLst>
          </p:cNvPr>
          <p:cNvSpPr txBox="1"/>
          <p:nvPr/>
        </p:nvSpPr>
        <p:spPr>
          <a:xfrm>
            <a:off x="667252" y="5167089"/>
            <a:ext cx="31181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sz="2000" dirty="0"/>
              <a:t>Does</a:t>
            </a:r>
            <a:r>
              <a:rPr lang="ko-KR" altLang="en-US" sz="2000" dirty="0"/>
              <a:t> </a:t>
            </a:r>
            <a:r>
              <a:rPr lang="en-US" altLang="ko-KR" sz="2000" dirty="0"/>
              <a:t>not</a:t>
            </a:r>
            <a:r>
              <a:rPr lang="ko-KR" altLang="en-US" sz="2000" dirty="0"/>
              <a:t> </a:t>
            </a:r>
            <a:r>
              <a:rPr lang="en-US" altLang="ko-KR" sz="2000" dirty="0"/>
              <a:t>consider</a:t>
            </a:r>
            <a:r>
              <a:rPr lang="ko-KR" altLang="en-US" sz="2000" dirty="0"/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dynamic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deadline </a:t>
            </a:r>
            <a:r>
              <a:rPr lang="en-US" altLang="ko-KR" sz="2000" dirty="0"/>
              <a:t>of object detection tasks. 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8FF6-ACF2-8D3C-C22A-8E13D35D5D23}"/>
              </a:ext>
            </a:extLst>
          </p:cNvPr>
          <p:cNvSpPr txBox="1"/>
          <p:nvPr/>
        </p:nvSpPr>
        <p:spPr>
          <a:xfrm>
            <a:off x="5456487" y="5320977"/>
            <a:ext cx="3118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sz="2000" dirty="0"/>
              <a:t>Execute tasks without considering </a:t>
            </a:r>
            <a:r>
              <a:rPr lang="en-US" altLang="ko-KR" sz="2000" b="1" dirty="0">
                <a:solidFill>
                  <a:srgbClr val="C00000"/>
                </a:solidFill>
              </a:rPr>
              <a:t>multiple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inputs.</a:t>
            </a:r>
          </a:p>
        </p:txBody>
      </p:sp>
    </p:spTree>
    <p:extLst>
      <p:ext uri="{BB962C8B-B14F-4D97-AF65-F5344CB8AC3E}">
        <p14:creationId xmlns:p14="http://schemas.microsoft.com/office/powerpoint/2010/main" val="19892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1297146-2661-EA77-9140-F0AF1DC16940}"/>
              </a:ext>
            </a:extLst>
          </p:cNvPr>
          <p:cNvSpPr/>
          <p:nvPr/>
        </p:nvSpPr>
        <p:spPr>
          <a:xfrm>
            <a:off x="879710" y="5340852"/>
            <a:ext cx="2717803" cy="6860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E5F32B5-1023-74F0-4DE2-6A55E5B9482B}"/>
              </a:ext>
            </a:extLst>
          </p:cNvPr>
          <p:cNvSpPr/>
          <p:nvPr/>
        </p:nvSpPr>
        <p:spPr>
          <a:xfrm>
            <a:off x="879710" y="4083584"/>
            <a:ext cx="2717803" cy="7090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BE72424-29CB-6264-89A9-1C3941C89742}"/>
              </a:ext>
            </a:extLst>
          </p:cNvPr>
          <p:cNvSpPr/>
          <p:nvPr/>
        </p:nvSpPr>
        <p:spPr>
          <a:xfrm>
            <a:off x="879710" y="2826316"/>
            <a:ext cx="2717801" cy="7090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/>
              <a:t>Goal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Improve the efficiency of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Real-Time Object Detection in Multi-Camera Scenarios</a:t>
            </a:r>
            <a:endParaRPr lang="en-US" altLang="ko-KR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9283C6-2A1F-8727-251A-E5559262C4B7}"/>
              </a:ext>
            </a:extLst>
          </p:cNvPr>
          <p:cNvSpPr txBox="1"/>
          <p:nvPr/>
        </p:nvSpPr>
        <p:spPr>
          <a:xfrm>
            <a:off x="879713" y="2915152"/>
            <a:ext cx="271779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Computation Saving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D766DA-4F57-90A1-3479-C32ABF1482C3}"/>
              </a:ext>
            </a:extLst>
          </p:cNvPr>
          <p:cNvSpPr txBox="1"/>
          <p:nvPr/>
        </p:nvSpPr>
        <p:spPr>
          <a:xfrm>
            <a:off x="879713" y="4171832"/>
            <a:ext cx="27178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	Resource Efficient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78B9C7-E352-2211-4512-3DADE3725EE8}"/>
              </a:ext>
            </a:extLst>
          </p:cNvPr>
          <p:cNvSpPr txBox="1"/>
          <p:nvPr/>
        </p:nvSpPr>
        <p:spPr>
          <a:xfrm>
            <a:off x="879710" y="5439945"/>
            <a:ext cx="25997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3. 	          Timely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49A7C3E-6287-A80E-60C5-90672889CB81}"/>
              </a:ext>
            </a:extLst>
          </p:cNvPr>
          <p:cNvCxnSpPr>
            <a:cxnSpLocks/>
          </p:cNvCxnSpPr>
          <p:nvPr/>
        </p:nvCxnSpPr>
        <p:spPr>
          <a:xfrm>
            <a:off x="3597511" y="3203369"/>
            <a:ext cx="1591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74A147F-0395-7EA1-457D-AACED4D1D3AC}"/>
              </a:ext>
            </a:extLst>
          </p:cNvPr>
          <p:cNvSpPr/>
          <p:nvPr/>
        </p:nvSpPr>
        <p:spPr>
          <a:xfrm>
            <a:off x="5188804" y="2848864"/>
            <a:ext cx="2717801" cy="7090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23602E-A8C1-53D7-B272-17DC92143F7A}"/>
              </a:ext>
            </a:extLst>
          </p:cNvPr>
          <p:cNvSpPr txBox="1"/>
          <p:nvPr/>
        </p:nvSpPr>
        <p:spPr>
          <a:xfrm>
            <a:off x="5831448" y="2948385"/>
            <a:ext cx="143251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Object Patch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B3FB8C-A770-B883-504C-422BFD3B0930}"/>
              </a:ext>
            </a:extLst>
          </p:cNvPr>
          <p:cNvCxnSpPr>
            <a:cxnSpLocks/>
          </p:cNvCxnSpPr>
          <p:nvPr/>
        </p:nvCxnSpPr>
        <p:spPr>
          <a:xfrm>
            <a:off x="3597511" y="4471119"/>
            <a:ext cx="1591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9863CCE-0017-F59B-61F6-D6E67D0FD04D}"/>
              </a:ext>
            </a:extLst>
          </p:cNvPr>
          <p:cNvSpPr/>
          <p:nvPr/>
        </p:nvSpPr>
        <p:spPr>
          <a:xfrm>
            <a:off x="5188804" y="4116614"/>
            <a:ext cx="2717801" cy="7090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77E9DB-4A35-12E6-9AC9-0CC909A93778}"/>
              </a:ext>
            </a:extLst>
          </p:cNvPr>
          <p:cNvSpPr txBox="1"/>
          <p:nvPr/>
        </p:nvSpPr>
        <p:spPr>
          <a:xfrm>
            <a:off x="5831448" y="4216135"/>
            <a:ext cx="143251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Image Merge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4A89F8B-CBAC-2897-01FF-A9436D185EA3}"/>
              </a:ext>
            </a:extLst>
          </p:cNvPr>
          <p:cNvCxnSpPr>
            <a:cxnSpLocks/>
          </p:cNvCxnSpPr>
          <p:nvPr/>
        </p:nvCxnSpPr>
        <p:spPr>
          <a:xfrm>
            <a:off x="3597511" y="5695357"/>
            <a:ext cx="1591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7AA21FB-2F84-D610-2747-04897620B9A3}"/>
              </a:ext>
            </a:extLst>
          </p:cNvPr>
          <p:cNvSpPr/>
          <p:nvPr/>
        </p:nvSpPr>
        <p:spPr>
          <a:xfrm>
            <a:off x="5188804" y="5340852"/>
            <a:ext cx="2717801" cy="7090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9FB4E6-C3C7-DB73-6922-3E21DD997BB4}"/>
              </a:ext>
            </a:extLst>
          </p:cNvPr>
          <p:cNvSpPr txBox="1"/>
          <p:nvPr/>
        </p:nvSpPr>
        <p:spPr>
          <a:xfrm>
            <a:off x="5306845" y="5451433"/>
            <a:ext cx="25997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Dynamic Scale Decision</a:t>
            </a:r>
          </a:p>
        </p:txBody>
      </p:sp>
    </p:spTree>
    <p:extLst>
      <p:ext uri="{BB962C8B-B14F-4D97-AF65-F5344CB8AC3E}">
        <p14:creationId xmlns:p14="http://schemas.microsoft.com/office/powerpoint/2010/main" val="29853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59" grpId="0" animBg="1"/>
      <p:bldP spid="50" grpId="0"/>
      <p:bldP spid="51" grpId="0"/>
      <p:bldP spid="52" grpId="0"/>
      <p:bldP spid="72" grpId="0" animBg="1"/>
      <p:bldP spid="73" grpId="0"/>
      <p:bldP spid="75" grpId="0" animBg="1"/>
      <p:bldP spid="76" grpId="0"/>
      <p:bldP spid="78" grpId="0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	Computation Saving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478A4-1D1C-E51A-30A2-9D7667B62667}"/>
              </a:ext>
            </a:extLst>
          </p:cNvPr>
          <p:cNvSpPr txBox="1"/>
          <p:nvPr/>
        </p:nvSpPr>
        <p:spPr>
          <a:xfrm>
            <a:off x="1832589" y="6284935"/>
            <a:ext cx="592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Not all frames and not all areas have to be detected in whole.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17922-430E-8BAA-F26B-D4D189A9FEF0}"/>
              </a:ext>
            </a:extLst>
          </p:cNvPr>
          <p:cNvSpPr txBox="1"/>
          <p:nvPr/>
        </p:nvSpPr>
        <p:spPr>
          <a:xfrm>
            <a:off x="3167743" y="1593283"/>
            <a:ext cx="28085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Traditional object detection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129501-9011-5052-D343-B1A7B8B52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151595" y="2463176"/>
            <a:ext cx="1697012" cy="1137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992031-48FB-6812-4FFC-6BA10C0F89B4}"/>
              </a:ext>
            </a:extLst>
          </p:cNvPr>
          <p:cNvSpPr txBox="1"/>
          <p:nvPr/>
        </p:nvSpPr>
        <p:spPr>
          <a:xfrm>
            <a:off x="1151598" y="3504144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EFD21820-C29F-631F-66EF-0CACB70FBA79}"/>
              </a:ext>
            </a:extLst>
          </p:cNvPr>
          <p:cNvGrpSpPr/>
          <p:nvPr/>
        </p:nvGrpSpPr>
        <p:grpSpPr>
          <a:xfrm>
            <a:off x="4066305" y="2731702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28" name="Straight Connector 12">
              <a:extLst>
                <a:ext uri="{FF2B5EF4-FFF2-40B4-BE49-F238E27FC236}">
                  <a16:creationId xmlns:a16="http://schemas.microsoft.com/office/drawing/2014/main" id="{18CCBB22-0DD7-2D4E-17BB-588086C64191}"/>
                </a:ext>
              </a:extLst>
            </p:cNvPr>
            <p:cNvCxnSpPr>
              <a:cxnSpLocks/>
              <a:stCxn id="41" idx="6"/>
              <a:endCxn id="53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13">
              <a:extLst>
                <a:ext uri="{FF2B5EF4-FFF2-40B4-BE49-F238E27FC236}">
                  <a16:creationId xmlns:a16="http://schemas.microsoft.com/office/drawing/2014/main" id="{90ADC679-62B3-F219-16D0-52A8C022339F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14">
              <a:extLst>
                <a:ext uri="{FF2B5EF4-FFF2-40B4-BE49-F238E27FC236}">
                  <a16:creationId xmlns:a16="http://schemas.microsoft.com/office/drawing/2014/main" id="{068D2820-0E22-7F4B-8505-602F19D019BC}"/>
                </a:ext>
              </a:extLst>
            </p:cNvPr>
            <p:cNvCxnSpPr>
              <a:cxnSpLocks/>
              <a:stCxn id="41" idx="6"/>
              <a:endCxn id="55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15">
              <a:extLst>
                <a:ext uri="{FF2B5EF4-FFF2-40B4-BE49-F238E27FC236}">
                  <a16:creationId xmlns:a16="http://schemas.microsoft.com/office/drawing/2014/main" id="{61C5CA78-10FE-AF05-A45E-C5BB8ACE6E8A}"/>
                </a:ext>
              </a:extLst>
            </p:cNvPr>
            <p:cNvCxnSpPr>
              <a:cxnSpLocks/>
              <a:stCxn id="42" idx="6"/>
              <a:endCxn id="53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16">
              <a:extLst>
                <a:ext uri="{FF2B5EF4-FFF2-40B4-BE49-F238E27FC236}">
                  <a16:creationId xmlns:a16="http://schemas.microsoft.com/office/drawing/2014/main" id="{296B042E-51AE-AC01-8086-96C47E553980}"/>
                </a:ext>
              </a:extLst>
            </p:cNvPr>
            <p:cNvCxnSpPr>
              <a:cxnSpLocks/>
              <a:stCxn id="42" idx="6"/>
              <a:endCxn id="54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17">
              <a:extLst>
                <a:ext uri="{FF2B5EF4-FFF2-40B4-BE49-F238E27FC236}">
                  <a16:creationId xmlns:a16="http://schemas.microsoft.com/office/drawing/2014/main" id="{C60B868C-D4C5-9E62-00FF-56AC788DFB0A}"/>
                </a:ext>
              </a:extLst>
            </p:cNvPr>
            <p:cNvCxnSpPr>
              <a:cxnSpLocks/>
              <a:stCxn id="42" idx="6"/>
              <a:endCxn id="55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18">
              <a:extLst>
                <a:ext uri="{FF2B5EF4-FFF2-40B4-BE49-F238E27FC236}">
                  <a16:creationId xmlns:a16="http://schemas.microsoft.com/office/drawing/2014/main" id="{E0F6EC75-B215-FF16-CB77-7BFA1D42278E}"/>
                </a:ext>
              </a:extLst>
            </p:cNvPr>
            <p:cNvCxnSpPr>
              <a:cxnSpLocks/>
              <a:stCxn id="43" idx="6"/>
              <a:endCxn id="53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19">
              <a:extLst>
                <a:ext uri="{FF2B5EF4-FFF2-40B4-BE49-F238E27FC236}">
                  <a16:creationId xmlns:a16="http://schemas.microsoft.com/office/drawing/2014/main" id="{7CF6BCE2-6BE7-4AF4-25EC-8430A0D673F9}"/>
                </a:ext>
              </a:extLst>
            </p:cNvPr>
            <p:cNvCxnSpPr>
              <a:cxnSpLocks/>
              <a:stCxn id="43" idx="6"/>
              <a:endCxn id="54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21">
              <a:extLst>
                <a:ext uri="{FF2B5EF4-FFF2-40B4-BE49-F238E27FC236}">
                  <a16:creationId xmlns:a16="http://schemas.microsoft.com/office/drawing/2014/main" id="{E7AB9BDD-CA95-655E-CECB-3C892DBA6885}"/>
                </a:ext>
              </a:extLst>
            </p:cNvPr>
            <p:cNvCxnSpPr>
              <a:cxnSpLocks/>
              <a:stCxn id="43" idx="6"/>
              <a:endCxn id="55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22">
              <a:extLst>
                <a:ext uri="{FF2B5EF4-FFF2-40B4-BE49-F238E27FC236}">
                  <a16:creationId xmlns:a16="http://schemas.microsoft.com/office/drawing/2014/main" id="{83BE5641-632F-41BA-BA44-0E48E77103C7}"/>
                </a:ext>
              </a:extLst>
            </p:cNvPr>
            <p:cNvCxnSpPr>
              <a:cxnSpLocks/>
              <a:stCxn id="44" idx="6"/>
              <a:endCxn id="53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23">
              <a:extLst>
                <a:ext uri="{FF2B5EF4-FFF2-40B4-BE49-F238E27FC236}">
                  <a16:creationId xmlns:a16="http://schemas.microsoft.com/office/drawing/2014/main" id="{171D9085-1999-35E0-59FC-E58F487AB92C}"/>
                </a:ext>
              </a:extLst>
            </p:cNvPr>
            <p:cNvCxnSpPr>
              <a:cxnSpLocks/>
              <a:stCxn id="44" idx="6"/>
              <a:endCxn id="54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25762AF7-275A-4948-E3D9-4C2BA0851ED6}"/>
                </a:ext>
              </a:extLst>
            </p:cNvPr>
            <p:cNvCxnSpPr>
              <a:cxnSpLocks/>
              <a:stCxn id="44" idx="6"/>
              <a:endCxn id="55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BCB6C2D3-8487-D2B0-4CAD-5B64F6C9E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26">
              <a:extLst>
                <a:ext uri="{FF2B5EF4-FFF2-40B4-BE49-F238E27FC236}">
                  <a16:creationId xmlns:a16="http://schemas.microsoft.com/office/drawing/2014/main" id="{FF115B19-DF5A-DA9F-800F-7EC96136A7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3" name="Oval 27">
              <a:extLst>
                <a:ext uri="{FF2B5EF4-FFF2-40B4-BE49-F238E27FC236}">
                  <a16:creationId xmlns:a16="http://schemas.microsoft.com/office/drawing/2014/main" id="{FFD89C3B-9ADC-3F68-C6FD-1A9C7D9B14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4" name="Oval 28">
              <a:extLst>
                <a:ext uri="{FF2B5EF4-FFF2-40B4-BE49-F238E27FC236}">
                  <a16:creationId xmlns:a16="http://schemas.microsoft.com/office/drawing/2014/main" id="{DDF38F0A-695C-DAEA-25A9-EEB92D5B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5" name="Straight Connector 29">
              <a:extLst>
                <a:ext uri="{FF2B5EF4-FFF2-40B4-BE49-F238E27FC236}">
                  <a16:creationId xmlns:a16="http://schemas.microsoft.com/office/drawing/2014/main" id="{6AB40705-CE99-8814-1ACA-3039961F319E}"/>
                </a:ext>
              </a:extLst>
            </p:cNvPr>
            <p:cNvCxnSpPr>
              <a:cxnSpLocks/>
              <a:stCxn id="53" idx="6"/>
              <a:endCxn id="51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30">
              <a:extLst>
                <a:ext uri="{FF2B5EF4-FFF2-40B4-BE49-F238E27FC236}">
                  <a16:creationId xmlns:a16="http://schemas.microsoft.com/office/drawing/2014/main" id="{6DA8423C-93EF-9112-6F9E-7E8A75013884}"/>
                </a:ext>
              </a:extLst>
            </p:cNvPr>
            <p:cNvCxnSpPr>
              <a:cxnSpLocks/>
              <a:stCxn id="53" idx="6"/>
              <a:endCxn id="52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31">
              <a:extLst>
                <a:ext uri="{FF2B5EF4-FFF2-40B4-BE49-F238E27FC236}">
                  <a16:creationId xmlns:a16="http://schemas.microsoft.com/office/drawing/2014/main" id="{F54634FE-0EA1-20FD-7734-71FD64EC4386}"/>
                </a:ext>
              </a:extLst>
            </p:cNvPr>
            <p:cNvCxnSpPr>
              <a:cxnSpLocks/>
              <a:stCxn id="54" idx="6"/>
              <a:endCxn id="51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32">
              <a:extLst>
                <a:ext uri="{FF2B5EF4-FFF2-40B4-BE49-F238E27FC236}">
                  <a16:creationId xmlns:a16="http://schemas.microsoft.com/office/drawing/2014/main" id="{682007B0-27A7-F802-808C-23387585AA4B}"/>
                </a:ext>
              </a:extLst>
            </p:cNvPr>
            <p:cNvCxnSpPr>
              <a:cxnSpLocks/>
              <a:stCxn id="54" idx="6"/>
              <a:endCxn id="52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33">
              <a:extLst>
                <a:ext uri="{FF2B5EF4-FFF2-40B4-BE49-F238E27FC236}">
                  <a16:creationId xmlns:a16="http://schemas.microsoft.com/office/drawing/2014/main" id="{EB681A94-7233-255B-7A3C-B2D859520F2F}"/>
                </a:ext>
              </a:extLst>
            </p:cNvPr>
            <p:cNvCxnSpPr>
              <a:cxnSpLocks/>
              <a:stCxn id="55" idx="6"/>
              <a:endCxn id="51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DE3A5ABE-E6A2-C7DB-171B-BB3010F2056D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1" name="Oval 35">
              <a:extLst>
                <a:ext uri="{FF2B5EF4-FFF2-40B4-BE49-F238E27FC236}">
                  <a16:creationId xmlns:a16="http://schemas.microsoft.com/office/drawing/2014/main" id="{5B1D8C47-8E61-E066-B48B-5986AF3EF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2" name="Oval 36">
              <a:extLst>
                <a:ext uri="{FF2B5EF4-FFF2-40B4-BE49-F238E27FC236}">
                  <a16:creationId xmlns:a16="http://schemas.microsoft.com/office/drawing/2014/main" id="{6FA48F5A-5D33-81D4-8266-CE78E303C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3" name="Oval 37">
              <a:extLst>
                <a:ext uri="{FF2B5EF4-FFF2-40B4-BE49-F238E27FC236}">
                  <a16:creationId xmlns:a16="http://schemas.microsoft.com/office/drawing/2014/main" id="{F2B50E9F-D5A7-8F5E-3CFD-91B0EEE65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97D20FF0-8CC4-F24F-9CED-3F8204B639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5" name="Oval 39">
              <a:extLst>
                <a:ext uri="{FF2B5EF4-FFF2-40B4-BE49-F238E27FC236}">
                  <a16:creationId xmlns:a16="http://schemas.microsoft.com/office/drawing/2014/main" id="{DF0D237E-D686-9D5F-3071-CCF8E41D4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6" name="Oval 40">
              <a:extLst>
                <a:ext uri="{FF2B5EF4-FFF2-40B4-BE49-F238E27FC236}">
                  <a16:creationId xmlns:a16="http://schemas.microsoft.com/office/drawing/2014/main" id="{34F1A883-0A86-EA1D-E1A8-9E17D8CAA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57" name="Straight Connector 41">
              <a:extLst>
                <a:ext uri="{FF2B5EF4-FFF2-40B4-BE49-F238E27FC236}">
                  <a16:creationId xmlns:a16="http://schemas.microsoft.com/office/drawing/2014/main" id="{D6DBA92D-8C6A-33D5-697B-EB3B14220999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42">
              <a:extLst>
                <a:ext uri="{FF2B5EF4-FFF2-40B4-BE49-F238E27FC236}">
                  <a16:creationId xmlns:a16="http://schemas.microsoft.com/office/drawing/2014/main" id="{6F291E04-618B-431F-C46C-C57953D5CB9D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43">
              <a:extLst>
                <a:ext uri="{FF2B5EF4-FFF2-40B4-BE49-F238E27FC236}">
                  <a16:creationId xmlns:a16="http://schemas.microsoft.com/office/drawing/2014/main" id="{9E35AEED-181D-8DB0-5604-AE91752457EA}"/>
                </a:ext>
              </a:extLst>
            </p:cNvPr>
            <p:cNvCxnSpPr>
              <a:cxnSpLocks/>
              <a:stCxn id="55" idx="6"/>
              <a:endCxn id="56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0" name="Oval 44">
              <a:extLst>
                <a:ext uri="{FF2B5EF4-FFF2-40B4-BE49-F238E27FC236}">
                  <a16:creationId xmlns:a16="http://schemas.microsoft.com/office/drawing/2014/main" id="{2E72D97D-8088-8F98-8344-D08944D74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45">
              <a:extLst>
                <a:ext uri="{FF2B5EF4-FFF2-40B4-BE49-F238E27FC236}">
                  <a16:creationId xmlns:a16="http://schemas.microsoft.com/office/drawing/2014/main" id="{9F885B9E-4160-7EE4-6518-F2166C4E6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2" name="Straight Connector 46">
              <a:extLst>
                <a:ext uri="{FF2B5EF4-FFF2-40B4-BE49-F238E27FC236}">
                  <a16:creationId xmlns:a16="http://schemas.microsoft.com/office/drawing/2014/main" id="{C8D8E968-4A2D-A703-FC3E-20F15988FE69}"/>
                </a:ext>
              </a:extLst>
            </p:cNvPr>
            <p:cNvCxnSpPr>
              <a:cxnSpLocks/>
              <a:stCxn id="51" idx="6"/>
              <a:endCxn id="60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72DEADCA-38E0-69A8-AE45-DE052D491F09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B4613236-98B5-1F69-87C3-B85636D6460F}"/>
                </a:ext>
              </a:extLst>
            </p:cNvPr>
            <p:cNvCxnSpPr>
              <a:cxnSpLocks/>
              <a:stCxn id="52" idx="6"/>
              <a:endCxn id="60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A1805BF7-6A6E-E8D7-4F24-995BEB77D9F4}"/>
                </a:ext>
              </a:extLst>
            </p:cNvPr>
            <p:cNvCxnSpPr>
              <a:cxnSpLocks/>
              <a:stCxn id="51" idx="6"/>
              <a:endCxn id="61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0EBACBDC-F2B7-78F7-D7E6-E9672456AB86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51">
              <a:extLst>
                <a:ext uri="{FF2B5EF4-FFF2-40B4-BE49-F238E27FC236}">
                  <a16:creationId xmlns:a16="http://schemas.microsoft.com/office/drawing/2014/main" id="{08942DC9-3ADA-9620-4988-F3D20D69A437}"/>
                </a:ext>
              </a:extLst>
            </p:cNvPr>
            <p:cNvCxnSpPr>
              <a:cxnSpLocks/>
              <a:stCxn id="52" idx="6"/>
              <a:endCxn id="61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66ED6A6A-5588-5070-D6C9-9903FDCAF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6281532" y="2572584"/>
            <a:ext cx="1697012" cy="1137255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2AC6B4-19F1-6C53-52AB-659D0D04473D}"/>
              </a:ext>
            </a:extLst>
          </p:cNvPr>
          <p:cNvSpPr/>
          <p:nvPr/>
        </p:nvSpPr>
        <p:spPr>
          <a:xfrm>
            <a:off x="6475606" y="2731702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1740242-9487-8EBB-B377-F5B3F226A596}"/>
              </a:ext>
            </a:extLst>
          </p:cNvPr>
          <p:cNvSpPr/>
          <p:nvPr/>
        </p:nvSpPr>
        <p:spPr>
          <a:xfrm>
            <a:off x="6918445" y="2747315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657E7E4-6970-8F47-F691-A2BA16B701BC}"/>
              </a:ext>
            </a:extLst>
          </p:cNvPr>
          <p:cNvSpPr/>
          <p:nvPr/>
        </p:nvSpPr>
        <p:spPr>
          <a:xfrm>
            <a:off x="7353421" y="2998421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238EE3-CDDE-100C-8BE1-B4035A8ED232}"/>
              </a:ext>
            </a:extLst>
          </p:cNvPr>
          <p:cNvSpPr txBox="1"/>
          <p:nvPr/>
        </p:nvSpPr>
        <p:spPr>
          <a:xfrm>
            <a:off x="3671071" y="2182239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DNN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42F8A0-D73C-94C9-15BA-644DBABEDC51}"/>
              </a:ext>
            </a:extLst>
          </p:cNvPr>
          <p:cNvSpPr txBox="1"/>
          <p:nvPr/>
        </p:nvSpPr>
        <p:spPr>
          <a:xfrm>
            <a:off x="6333540" y="3656784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3DCDCC85-7E35-DF06-E21F-061E3494D78F}"/>
              </a:ext>
            </a:extLst>
          </p:cNvPr>
          <p:cNvSpPr/>
          <p:nvPr/>
        </p:nvSpPr>
        <p:spPr>
          <a:xfrm>
            <a:off x="3316960" y="2896034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9CA2B3DE-ADA1-9592-25FA-CCDD9409C92F}"/>
              </a:ext>
            </a:extLst>
          </p:cNvPr>
          <p:cNvSpPr/>
          <p:nvPr/>
        </p:nvSpPr>
        <p:spPr>
          <a:xfrm>
            <a:off x="5463534" y="2896034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D7514745-5870-B3C1-4F6F-E2070E0FE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551691" y="4753160"/>
            <a:ext cx="1793130" cy="1183235"/>
          </a:xfrm>
          <a:prstGeom prst="rect">
            <a:avLst/>
          </a:prstGeom>
        </p:spPr>
      </p:pic>
      <p:pic>
        <p:nvPicPr>
          <p:cNvPr id="135" name="그림 134" descr="야외, 도로, 도로 표면, 하늘이(가) 표시된 사진&#10;&#10;자동 생성된 설명">
            <a:extLst>
              <a:ext uri="{FF2B5EF4-FFF2-40B4-BE49-F238E27FC236}">
                <a16:creationId xmlns:a16="http://schemas.microsoft.com/office/drawing/2014/main" id="{610FE31E-9998-A361-A3CF-7D02C7F221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1"/>
          <a:stretch/>
        </p:blipFill>
        <p:spPr>
          <a:xfrm>
            <a:off x="2625246" y="4748281"/>
            <a:ext cx="1774434" cy="1201668"/>
          </a:xfrm>
          <a:prstGeom prst="rect">
            <a:avLst/>
          </a:prstGeom>
        </p:spPr>
      </p:pic>
      <p:pic>
        <p:nvPicPr>
          <p:cNvPr id="137" name="그림 136" descr="야외, 나무, 식물, 주변지역이(가) 표시된 사진&#10;&#10;자동 생성된 설명">
            <a:extLst>
              <a:ext uri="{FF2B5EF4-FFF2-40B4-BE49-F238E27FC236}">
                <a16:creationId xmlns:a16="http://schemas.microsoft.com/office/drawing/2014/main" id="{2E83C4A1-E439-2791-5112-5265360E4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88" y="4760284"/>
            <a:ext cx="1779066" cy="1189665"/>
          </a:xfrm>
          <a:prstGeom prst="rect">
            <a:avLst/>
          </a:prstGeom>
        </p:spPr>
      </p:pic>
      <p:pic>
        <p:nvPicPr>
          <p:cNvPr id="139" name="그림 138" descr="야외, 차량, 육상 차량, 도로이(가) 표시된 사진&#10;&#10;자동 생성된 설명">
            <a:extLst>
              <a:ext uri="{FF2B5EF4-FFF2-40B4-BE49-F238E27FC236}">
                <a16:creationId xmlns:a16="http://schemas.microsoft.com/office/drawing/2014/main" id="{B55C9BA4-E527-A927-9764-0AE98395B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81" y="4766990"/>
            <a:ext cx="1769194" cy="116940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A4DAFA3-4B34-438A-B1D8-EF7D00B8D107}"/>
              </a:ext>
            </a:extLst>
          </p:cNvPr>
          <p:cNvSpPr txBox="1"/>
          <p:nvPr/>
        </p:nvSpPr>
        <p:spPr>
          <a:xfrm>
            <a:off x="3274751" y="4034004"/>
            <a:ext cx="273717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Input Images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C9E10C-866E-D258-4640-78A2E31438DF}"/>
              </a:ext>
            </a:extLst>
          </p:cNvPr>
          <p:cNvSpPr/>
          <p:nvPr/>
        </p:nvSpPr>
        <p:spPr>
          <a:xfrm>
            <a:off x="835999" y="4948761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FD25C36-0677-66FC-DC3B-95883930FC1F}"/>
              </a:ext>
            </a:extLst>
          </p:cNvPr>
          <p:cNvSpPr/>
          <p:nvPr/>
        </p:nvSpPr>
        <p:spPr>
          <a:xfrm>
            <a:off x="1278838" y="4964374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619F3AE-49A9-F29F-E1D9-73D14CC5B58E}"/>
              </a:ext>
            </a:extLst>
          </p:cNvPr>
          <p:cNvSpPr/>
          <p:nvPr/>
        </p:nvSpPr>
        <p:spPr>
          <a:xfrm>
            <a:off x="1713814" y="5215480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096870A-625E-2C59-1060-07FFEBDD2190}"/>
              </a:ext>
            </a:extLst>
          </p:cNvPr>
          <p:cNvSpPr/>
          <p:nvPr/>
        </p:nvSpPr>
        <p:spPr>
          <a:xfrm>
            <a:off x="7232970" y="5340448"/>
            <a:ext cx="522497" cy="542553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1" grpId="0"/>
      <p:bldP spid="142" grpId="0" animBg="1"/>
      <p:bldP spid="143" grpId="0" animBg="1"/>
      <p:bldP spid="144" grpId="0" animBg="1"/>
      <p:bldP spid="14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340015</TotalTime>
  <Words>3539</Words>
  <Application>Microsoft Office PowerPoint</Application>
  <PresentationFormat>화면 슬라이드 쇼(4:3)</PresentationFormat>
  <Paragraphs>803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Graphik</vt:lpstr>
      <vt:lpstr>Söhne</vt:lpstr>
      <vt:lpstr>맑은 고딕</vt:lpstr>
      <vt:lpstr>Arial</vt:lpstr>
      <vt:lpstr>Calibri</vt:lpstr>
      <vt:lpstr>Calibri Light</vt:lpstr>
      <vt:lpstr>Cambria Math</vt:lpstr>
      <vt:lpstr>Franklin Gothic Book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RTCL403</dc:creator>
  <cp:lastModifiedBy>강 영은</cp:lastModifiedBy>
  <cp:revision>10076</cp:revision>
  <cp:lastPrinted>2021-08-19T05:10:09Z</cp:lastPrinted>
  <dcterms:created xsi:type="dcterms:W3CDTF">2020-05-28T10:10:30Z</dcterms:created>
  <dcterms:modified xsi:type="dcterms:W3CDTF">2023-05-12T03:59:00Z</dcterms:modified>
</cp:coreProperties>
</file>